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16"/>
  </p:notesMasterIdLst>
  <p:handoutMasterIdLst>
    <p:handoutMasterId r:id="rId17"/>
  </p:handoutMasterIdLst>
  <p:sldIdLst>
    <p:sldId id="277" r:id="rId6"/>
    <p:sldId id="321" r:id="rId7"/>
    <p:sldId id="322" r:id="rId8"/>
    <p:sldId id="316" r:id="rId9"/>
    <p:sldId id="306" r:id="rId10"/>
    <p:sldId id="323" r:id="rId11"/>
    <p:sldId id="324" r:id="rId12"/>
    <p:sldId id="281" r:id="rId13"/>
    <p:sldId id="325" r:id="rId14"/>
    <p:sldId id="279" r:id="rId15"/>
  </p:sldIdLst>
  <p:sldSz cx="9144000" cy="5143500" type="screen16x9"/>
  <p:notesSz cx="6858000" cy="9144000"/>
  <p:defaultTextStyle>
    <a:defPPr>
      <a:defRPr lang="en-US"/>
    </a:defPPr>
    <a:lvl1pPr marL="0" algn="l" defTabSz="342946" rtl="0" eaLnBrk="1" latinLnBrk="0" hangingPunct="1">
      <a:defRPr sz="1400" kern="1200">
        <a:solidFill>
          <a:schemeClr val="tx1"/>
        </a:solidFill>
        <a:latin typeface="+mn-lt"/>
        <a:ea typeface="+mn-ea"/>
        <a:cs typeface="+mn-cs"/>
      </a:defRPr>
    </a:lvl1pPr>
    <a:lvl2pPr marL="342946" algn="l" defTabSz="342946" rtl="0" eaLnBrk="1" latinLnBrk="0" hangingPunct="1">
      <a:defRPr sz="1400" kern="1200">
        <a:solidFill>
          <a:schemeClr val="tx1"/>
        </a:solidFill>
        <a:latin typeface="+mn-lt"/>
        <a:ea typeface="+mn-ea"/>
        <a:cs typeface="+mn-cs"/>
      </a:defRPr>
    </a:lvl2pPr>
    <a:lvl3pPr marL="685891" algn="l" defTabSz="342946" rtl="0" eaLnBrk="1" latinLnBrk="0" hangingPunct="1">
      <a:defRPr sz="1400" kern="1200">
        <a:solidFill>
          <a:schemeClr val="tx1"/>
        </a:solidFill>
        <a:latin typeface="+mn-lt"/>
        <a:ea typeface="+mn-ea"/>
        <a:cs typeface="+mn-cs"/>
      </a:defRPr>
    </a:lvl3pPr>
    <a:lvl4pPr marL="1028837" algn="l" defTabSz="342946" rtl="0" eaLnBrk="1" latinLnBrk="0" hangingPunct="1">
      <a:defRPr sz="1400" kern="1200">
        <a:solidFill>
          <a:schemeClr val="tx1"/>
        </a:solidFill>
        <a:latin typeface="+mn-lt"/>
        <a:ea typeface="+mn-ea"/>
        <a:cs typeface="+mn-cs"/>
      </a:defRPr>
    </a:lvl4pPr>
    <a:lvl5pPr marL="1371783" algn="l" defTabSz="342946" rtl="0" eaLnBrk="1" latinLnBrk="0" hangingPunct="1">
      <a:defRPr sz="1400" kern="1200">
        <a:solidFill>
          <a:schemeClr val="tx1"/>
        </a:solidFill>
        <a:latin typeface="+mn-lt"/>
        <a:ea typeface="+mn-ea"/>
        <a:cs typeface="+mn-cs"/>
      </a:defRPr>
    </a:lvl5pPr>
    <a:lvl6pPr marL="1714729" algn="l" defTabSz="342946" rtl="0" eaLnBrk="1" latinLnBrk="0" hangingPunct="1">
      <a:defRPr sz="1400" kern="1200">
        <a:solidFill>
          <a:schemeClr val="tx1"/>
        </a:solidFill>
        <a:latin typeface="+mn-lt"/>
        <a:ea typeface="+mn-ea"/>
        <a:cs typeface="+mn-cs"/>
      </a:defRPr>
    </a:lvl6pPr>
    <a:lvl7pPr marL="2057674" algn="l" defTabSz="342946" rtl="0" eaLnBrk="1" latinLnBrk="0" hangingPunct="1">
      <a:defRPr sz="1400" kern="1200">
        <a:solidFill>
          <a:schemeClr val="tx1"/>
        </a:solidFill>
        <a:latin typeface="+mn-lt"/>
        <a:ea typeface="+mn-ea"/>
        <a:cs typeface="+mn-cs"/>
      </a:defRPr>
    </a:lvl7pPr>
    <a:lvl8pPr marL="2400620" algn="l" defTabSz="342946" rtl="0" eaLnBrk="1" latinLnBrk="0" hangingPunct="1">
      <a:defRPr sz="1400" kern="1200">
        <a:solidFill>
          <a:schemeClr val="tx1"/>
        </a:solidFill>
        <a:latin typeface="+mn-lt"/>
        <a:ea typeface="+mn-ea"/>
        <a:cs typeface="+mn-cs"/>
      </a:defRPr>
    </a:lvl8pPr>
    <a:lvl9pPr marL="2743566" algn="l" defTabSz="342946"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Select Title Slide (based on audience)" id="{6406F1B2-74A3-1646-B5B9-528EDA75C255}">
          <p14:sldIdLst>
            <p14:sldId id="277"/>
            <p14:sldId id="321"/>
            <p14:sldId id="322"/>
            <p14:sldId id="316"/>
            <p14:sldId id="306"/>
            <p14:sldId id="323"/>
            <p14:sldId id="324"/>
            <p14:sldId id="281"/>
            <p14:sldId id="325"/>
            <p14:sldId id="279"/>
          </p14:sldIdLst>
        </p14:section>
        <p14:section name="Graphcis" id="{847A2B32-7808-3E42-91AE-4485454EAC75}">
          <p14:sldIdLst/>
        </p14:section>
        <p14:section name="Section Dividers" id="{A2506E39-971B-3D41-A69E-4850645C54CC}">
          <p14:sldIdLst/>
        </p14:section>
        <p14:section name="Content Slides" id="{E1CCC25C-B0C9-4949-9994-FE00B92BF658}">
          <p14:sldIdLst/>
        </p14:section>
        <p14:section name="End Slide" id="{30B67F1F-93A0-F847-B782-DB633A60EDA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92929"/>
    <a:srgbClr val="FFFFFF"/>
    <a:srgbClr val="EB8A2D"/>
    <a:srgbClr val="FFE61D"/>
    <a:srgbClr val="8A8B8A"/>
    <a:srgbClr val="222120"/>
    <a:srgbClr val="7CB742"/>
    <a:srgbClr val="5BA744"/>
    <a:srgbClr val="333333"/>
    <a:srgbClr val="5356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673" autoAdjust="0"/>
    <p:restoredTop sz="96291"/>
  </p:normalViewPr>
  <p:slideViewPr>
    <p:cSldViewPr snapToGrid="0" snapToObjects="1">
      <p:cViewPr varScale="1">
        <p:scale>
          <a:sx n="120" d="100"/>
          <a:sy n="120" d="100"/>
        </p:scale>
        <p:origin x="184" y="680"/>
      </p:cViewPr>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6" d="100"/>
          <a:sy n="86" d="100"/>
        </p:scale>
        <p:origin x="3928" y="22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78692" y="537308"/>
            <a:ext cx="5998308" cy="457200"/>
          </a:xfrm>
          <a:prstGeom prst="rect">
            <a:avLst/>
          </a:prstGeom>
        </p:spPr>
        <p:txBody>
          <a:bodyPr vert="horz" lIns="91440" tIns="45720" rIns="91440" bIns="45720" rtlCol="0"/>
          <a:lstStyle>
            <a:lvl1pPr algn="l">
              <a:defRPr sz="1200"/>
            </a:lvl1pPr>
          </a:lstStyle>
          <a:p>
            <a:endParaRPr lang="en-US">
              <a:latin typeface="Roboto" charset="0"/>
              <a:ea typeface="Roboto" charset="0"/>
              <a:cs typeface="Roboto" charset="0"/>
            </a:endParaRPr>
          </a:p>
        </p:txBody>
      </p:sp>
      <p:sp>
        <p:nvSpPr>
          <p:cNvPr id="5" name="TextBox 4"/>
          <p:cNvSpPr txBox="1"/>
          <p:nvPr/>
        </p:nvSpPr>
        <p:spPr>
          <a:xfrm>
            <a:off x="3735386" y="8763135"/>
            <a:ext cx="5766486" cy="157746"/>
          </a:xfrm>
          <a:prstGeom prst="rect">
            <a:avLst/>
          </a:prstGeom>
        </p:spPr>
        <p:txBody>
          <a:bodyPr wrap="square" lIns="68589" tIns="34295" rIns="68589" bIns="34295" rtlCol="0">
            <a:spAutoFit/>
          </a:bodyPr>
          <a:lstStyle/>
          <a:p>
            <a:pPr algn="l"/>
            <a:r>
              <a:rPr lang="en-US" sz="575" b="0" i="0" dirty="0">
                <a:solidFill>
                  <a:schemeClr val="tx1"/>
                </a:solidFill>
                <a:latin typeface="Roboto Medium" charset="0"/>
                <a:ea typeface="Roboto Medium" charset="0"/>
                <a:cs typeface="Roboto Medium" charset="0"/>
              </a:rPr>
              <a:t>© 2018 CDK Global, LLC / CDK Global is a registered trademark of CDK Global, LLC.</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6570" y="8527983"/>
            <a:ext cx="1953608" cy="513747"/>
          </a:xfrm>
          <a:prstGeom prst="rect">
            <a:avLst/>
          </a:prstGeom>
        </p:spPr>
      </p:pic>
    </p:spTree>
    <p:extLst>
      <p:ext uri="{BB962C8B-B14F-4D97-AF65-F5344CB8AC3E}">
        <p14:creationId xmlns:p14="http://schemas.microsoft.com/office/powerpoint/2010/main" val="26881096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1000" y="228600"/>
            <a:ext cx="6096000" cy="361416"/>
          </a:xfrm>
          <a:prstGeom prst="rect">
            <a:avLst/>
          </a:prstGeom>
        </p:spPr>
        <p:txBody>
          <a:bodyPr vert="horz" lIns="91440" tIns="45720" rIns="91440" bIns="45720" rtlCol="0"/>
          <a:lstStyle>
            <a:lvl1pPr algn="l">
              <a:defRPr sz="1200">
                <a:latin typeface="Roboto" charset="0"/>
                <a:ea typeface="Roboto" charset="0"/>
                <a:cs typeface="Roboto" charset="0"/>
              </a:defRPr>
            </a:lvl1pPr>
          </a:lstStyle>
          <a:p>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81000" y="4343401"/>
            <a:ext cx="6096000" cy="368682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3735386" y="8763135"/>
            <a:ext cx="5766486" cy="157746"/>
          </a:xfrm>
          <a:prstGeom prst="rect">
            <a:avLst/>
          </a:prstGeom>
        </p:spPr>
        <p:txBody>
          <a:bodyPr wrap="square" lIns="68589" tIns="34295" rIns="68589" bIns="34295" rtlCol="0">
            <a:spAutoFit/>
          </a:bodyPr>
          <a:lstStyle/>
          <a:p>
            <a:pPr algn="l"/>
            <a:r>
              <a:rPr lang="en-US" sz="575" b="0" i="0" dirty="0">
                <a:solidFill>
                  <a:schemeClr val="tx1"/>
                </a:solidFill>
                <a:latin typeface="Roboto Medium" charset="0"/>
                <a:ea typeface="Roboto Medium" charset="0"/>
                <a:cs typeface="Roboto Medium" charset="0"/>
              </a:rPr>
              <a:t>© 2018 CDK Global, LLC / CDK Global is a registered trademark of CDK Global, LLC.</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570" y="8527983"/>
            <a:ext cx="1953608" cy="513747"/>
          </a:xfrm>
          <a:prstGeom prst="rect">
            <a:avLst/>
          </a:prstGeom>
        </p:spPr>
      </p:pic>
    </p:spTree>
    <p:extLst>
      <p:ext uri="{BB962C8B-B14F-4D97-AF65-F5344CB8AC3E}">
        <p14:creationId xmlns:p14="http://schemas.microsoft.com/office/powerpoint/2010/main" val="206465290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Roboto" charset="0"/>
        <a:ea typeface="Roboto" charset="0"/>
        <a:cs typeface="Roboto" charset="0"/>
      </a:defRPr>
    </a:lvl1pPr>
    <a:lvl2pPr marL="457200" algn="l" defTabSz="457200" rtl="0" eaLnBrk="1" latinLnBrk="0" hangingPunct="1">
      <a:defRPr sz="1200" kern="1200">
        <a:solidFill>
          <a:schemeClr val="tx1"/>
        </a:solidFill>
        <a:latin typeface="Roboto" charset="0"/>
        <a:ea typeface="Roboto" charset="0"/>
        <a:cs typeface="Roboto" charset="0"/>
      </a:defRPr>
    </a:lvl2pPr>
    <a:lvl3pPr marL="914400" algn="l" defTabSz="457200" rtl="0" eaLnBrk="1" latinLnBrk="0" hangingPunct="1">
      <a:defRPr sz="1200" kern="1200">
        <a:solidFill>
          <a:schemeClr val="tx1"/>
        </a:solidFill>
        <a:latin typeface="Roboto" charset="0"/>
        <a:ea typeface="Roboto" charset="0"/>
        <a:cs typeface="Roboto" charset="0"/>
      </a:defRPr>
    </a:lvl3pPr>
    <a:lvl4pPr marL="1371600" algn="l" defTabSz="457200" rtl="0" eaLnBrk="1" latinLnBrk="0" hangingPunct="1">
      <a:defRPr sz="1200" kern="1200">
        <a:solidFill>
          <a:schemeClr val="tx1"/>
        </a:solidFill>
        <a:latin typeface="Roboto" charset="0"/>
        <a:ea typeface="Roboto" charset="0"/>
        <a:cs typeface="Roboto" charset="0"/>
      </a:defRPr>
    </a:lvl4pPr>
    <a:lvl5pPr marL="1828800" algn="l" defTabSz="457200" rtl="0" eaLnBrk="1" latinLnBrk="0" hangingPunct="1">
      <a:defRPr sz="1200" kern="1200">
        <a:solidFill>
          <a:schemeClr val="tx1"/>
        </a:solidFill>
        <a:latin typeface="Roboto" charset="0"/>
        <a:ea typeface="Roboto" charset="0"/>
        <a:cs typeface="Roboto"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2_static">
    <p:bg>
      <p:bgPr>
        <a:solidFill>
          <a:srgbClr val="292929"/>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1714" cy="5143500"/>
          </a:xfrm>
          <a:prstGeom prst="rect">
            <a:avLst/>
          </a:prstGeom>
        </p:spPr>
      </p:pic>
      <p:sp>
        <p:nvSpPr>
          <p:cNvPr id="11" name="Text Placeholder 10"/>
          <p:cNvSpPr>
            <a:spLocks noGrp="1"/>
          </p:cNvSpPr>
          <p:nvPr>
            <p:ph type="body" sz="quarter" idx="11" hasCustomPrompt="1"/>
          </p:nvPr>
        </p:nvSpPr>
        <p:spPr>
          <a:xfrm>
            <a:off x="622873" y="4329798"/>
            <a:ext cx="1562821" cy="272430"/>
          </a:xfrm>
          <a:prstGeom prst="rect">
            <a:avLst/>
          </a:prstGeom>
        </p:spPr>
        <p:txBody>
          <a:bodyPr lIns="0"/>
          <a:lstStyle>
            <a:lvl1pPr marL="0" indent="0">
              <a:buFontTx/>
              <a:buNone/>
              <a:defRPr sz="1050">
                <a:solidFill>
                  <a:srgbClr val="FFFFFF"/>
                </a:solidFill>
                <a:latin typeface="Roboto" charset="0"/>
                <a:ea typeface="Roboto" charset="0"/>
                <a:cs typeface="Roboto" charset="0"/>
              </a:defRPr>
            </a:lvl1pPr>
            <a:lvl2pPr>
              <a:defRPr sz="1000">
                <a:solidFill>
                  <a:schemeClr val="bg1"/>
                </a:solidFill>
                <a:latin typeface="Roboto" charset="0"/>
                <a:ea typeface="Roboto" charset="0"/>
                <a:cs typeface="Roboto" charset="0"/>
              </a:defRPr>
            </a:lvl2pPr>
            <a:lvl3pPr>
              <a:defRPr sz="1000">
                <a:solidFill>
                  <a:schemeClr val="bg1"/>
                </a:solidFill>
                <a:latin typeface="Roboto" charset="0"/>
                <a:ea typeface="Roboto" charset="0"/>
                <a:cs typeface="Roboto" charset="0"/>
              </a:defRPr>
            </a:lvl3pPr>
            <a:lvl4pPr>
              <a:defRPr sz="1000">
                <a:solidFill>
                  <a:schemeClr val="bg1"/>
                </a:solidFill>
                <a:latin typeface="Roboto" charset="0"/>
                <a:ea typeface="Roboto" charset="0"/>
                <a:cs typeface="Roboto" charset="0"/>
              </a:defRPr>
            </a:lvl4pPr>
            <a:lvl5pPr>
              <a:defRPr sz="1000">
                <a:solidFill>
                  <a:schemeClr val="bg1"/>
                </a:solidFill>
                <a:latin typeface="Roboto" charset="0"/>
                <a:ea typeface="Roboto" charset="0"/>
                <a:cs typeface="Roboto" charset="0"/>
              </a:defRPr>
            </a:lvl5pPr>
          </a:lstStyle>
          <a:p>
            <a:pPr lvl="0"/>
            <a:r>
              <a:rPr lang="en-US" dirty="0"/>
              <a:t>Date Goes Here</a:t>
            </a:r>
          </a:p>
        </p:txBody>
      </p:sp>
      <p:sp>
        <p:nvSpPr>
          <p:cNvPr id="9" name="Title 1"/>
          <p:cNvSpPr>
            <a:spLocks noGrp="1"/>
          </p:cNvSpPr>
          <p:nvPr>
            <p:ph type="ctrTitle" hasCustomPrompt="1"/>
          </p:nvPr>
        </p:nvSpPr>
        <p:spPr>
          <a:xfrm>
            <a:off x="619760" y="2103120"/>
            <a:ext cx="7642224" cy="670560"/>
          </a:xfrm>
          <a:prstGeom prst="rect">
            <a:avLst/>
          </a:prstGeom>
        </p:spPr>
        <p:txBody>
          <a:bodyPr wrap="none" lIns="0" tIns="34295" rIns="68589" bIns="34295"/>
          <a:lstStyle>
            <a:lvl1pPr algn="l">
              <a:defRPr sz="4000" b="1" i="0" baseline="0">
                <a:solidFill>
                  <a:schemeClr val="bg2"/>
                </a:solidFill>
                <a:latin typeface="Roboto" charset="0"/>
                <a:ea typeface="Roboto" charset="0"/>
                <a:cs typeface="Roboto" charset="0"/>
              </a:defRPr>
            </a:lvl1pPr>
          </a:lstStyle>
          <a:p>
            <a:r>
              <a:rPr lang="en-US" dirty="0"/>
              <a:t>Presentation Title</a:t>
            </a:r>
          </a:p>
        </p:txBody>
      </p:sp>
      <p:sp>
        <p:nvSpPr>
          <p:cNvPr id="7" name="Text Placeholder 6"/>
          <p:cNvSpPr>
            <a:spLocks noGrp="1"/>
          </p:cNvSpPr>
          <p:nvPr>
            <p:ph type="body" sz="quarter" idx="10" hasCustomPrompt="1"/>
          </p:nvPr>
        </p:nvSpPr>
        <p:spPr>
          <a:xfrm>
            <a:off x="620401" y="2863212"/>
            <a:ext cx="7662849" cy="464380"/>
          </a:xfrm>
          <a:prstGeom prst="rect">
            <a:avLst/>
          </a:prstGeom>
        </p:spPr>
        <p:txBody>
          <a:bodyPr wrap="none" lIns="0" tIns="0" rIns="0" bIns="0" anchor="t"/>
          <a:lstStyle>
            <a:lvl1pPr marL="0" indent="0">
              <a:buFontTx/>
              <a:buNone/>
              <a:defRPr sz="1800">
                <a:solidFill>
                  <a:srgbClr val="FFFFFF"/>
                </a:solidFill>
                <a:latin typeface="Roboto" charset="0"/>
                <a:ea typeface="Roboto" charset="0"/>
                <a:cs typeface="Roboto" charset="0"/>
              </a:defRPr>
            </a:lvl1pPr>
          </a:lstStyle>
          <a:p>
            <a:r>
              <a:rPr lang="en-US" sz="1800" b="0" i="0" dirty="0">
                <a:latin typeface="Roboto" charset="0"/>
                <a:ea typeface="Roboto" charset="0"/>
                <a:cs typeface="Roboto" charset="0"/>
              </a:rPr>
              <a:t>Presentation sub title   </a:t>
            </a:r>
            <a:r>
              <a:rPr lang="en-US" sz="2100" b="0" i="0" dirty="0">
                <a:latin typeface="Roboto" charset="0"/>
                <a:ea typeface="Roboto" charset="0"/>
                <a:cs typeface="Roboto" charset="0"/>
              </a:rPr>
              <a:t>|</a:t>
            </a:r>
            <a:r>
              <a:rPr lang="en-US" sz="2000" b="0" i="0" dirty="0">
                <a:latin typeface="Roboto" charset="0"/>
                <a:ea typeface="Roboto" charset="0"/>
                <a:cs typeface="Roboto" charset="0"/>
              </a:rPr>
              <a:t> </a:t>
            </a:r>
            <a:r>
              <a:rPr lang="en-US" sz="1800" b="0" i="0" dirty="0">
                <a:latin typeface="Roboto" charset="0"/>
                <a:ea typeface="Roboto" charset="0"/>
                <a:cs typeface="Roboto" charset="0"/>
              </a:rPr>
              <a:t>  Your Name</a:t>
            </a:r>
          </a:p>
        </p:txBody>
      </p:sp>
      <p:pic>
        <p:nvPicPr>
          <p:cNvPr id="21" name="Picture 2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8674" y="356819"/>
            <a:ext cx="1865376" cy="1504188"/>
          </a:xfrm>
          <a:prstGeom prst="rect">
            <a:avLst/>
          </a:prstGeom>
        </p:spPr>
      </p:pic>
    </p:spTree>
    <p:extLst>
      <p:ext uri="{BB962C8B-B14F-4D97-AF65-F5344CB8AC3E}">
        <p14:creationId xmlns:p14="http://schemas.microsoft.com/office/powerpoint/2010/main" val="1537656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2 ">
    <p:bg>
      <p:bgPr>
        <a:solidFill>
          <a:srgbClr val="292929"/>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28112"/>
            <a:ext cx="9144000" cy="1415388"/>
          </a:xfrm>
          <a:prstGeom prst="rect">
            <a:avLst/>
          </a:prstGeom>
        </p:spPr>
      </p:pic>
      <p:sp>
        <p:nvSpPr>
          <p:cNvPr id="7" name="Title 1"/>
          <p:cNvSpPr>
            <a:spLocks noGrp="1"/>
          </p:cNvSpPr>
          <p:nvPr>
            <p:ph type="ctrTitle" hasCustomPrompt="1"/>
          </p:nvPr>
        </p:nvSpPr>
        <p:spPr>
          <a:xfrm>
            <a:off x="370590" y="318005"/>
            <a:ext cx="8387648" cy="459585"/>
          </a:xfrm>
          <a:prstGeom prst="rect">
            <a:avLst/>
          </a:prstGeom>
        </p:spPr>
        <p:txBody>
          <a:bodyPr lIns="0" tIns="34295" rIns="0" bIns="34295"/>
          <a:lstStyle>
            <a:lvl1pPr algn="l">
              <a:defRPr sz="2500" b="1" i="0">
                <a:solidFill>
                  <a:schemeClr val="bg2"/>
                </a:solidFill>
                <a:latin typeface="Roboto" charset="0"/>
                <a:ea typeface="Roboto" charset="0"/>
                <a:cs typeface="Roboto" charset="0"/>
              </a:defRPr>
            </a:lvl1pPr>
          </a:lstStyle>
          <a:p>
            <a:r>
              <a:rPr lang="en-US" dirty="0"/>
              <a:t>Click to edit title style</a:t>
            </a:r>
          </a:p>
        </p:txBody>
      </p:sp>
      <p:sp>
        <p:nvSpPr>
          <p:cNvPr id="8" name="Subtitle 2"/>
          <p:cNvSpPr>
            <a:spLocks noGrp="1"/>
          </p:cNvSpPr>
          <p:nvPr>
            <p:ph type="subTitle" idx="13" hasCustomPrompt="1"/>
          </p:nvPr>
        </p:nvSpPr>
        <p:spPr>
          <a:xfrm>
            <a:off x="370590" y="777589"/>
            <a:ext cx="8387648" cy="459585"/>
          </a:xfrm>
          <a:prstGeom prst="rect">
            <a:avLst/>
          </a:prstGeom>
        </p:spPr>
        <p:txBody>
          <a:bodyPr lIns="0" tIns="34295" rIns="68589" bIns="34295"/>
          <a:lstStyle>
            <a:lvl1pPr marL="0" indent="0" algn="l">
              <a:buNone/>
              <a:defRPr sz="1600" b="0" i="0">
                <a:solidFill>
                  <a:srgbClr val="FFFFFF"/>
                </a:solidFill>
                <a:latin typeface="Roboto" charset="0"/>
                <a:ea typeface="Roboto" charset="0"/>
                <a:cs typeface="Roboto" charset="0"/>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a:t>Click to edit subtitle style</a:t>
            </a:r>
          </a:p>
        </p:txBody>
      </p:sp>
      <p:sp>
        <p:nvSpPr>
          <p:cNvPr id="3" name="Content Placeholder 2"/>
          <p:cNvSpPr>
            <a:spLocks noGrp="1"/>
          </p:cNvSpPr>
          <p:nvPr>
            <p:ph sz="quarter" idx="14"/>
          </p:nvPr>
        </p:nvSpPr>
        <p:spPr>
          <a:xfrm>
            <a:off x="369888" y="1237175"/>
            <a:ext cx="8388350" cy="3568188"/>
          </a:xfrm>
          <a:prstGeom prst="rect">
            <a:avLst/>
          </a:prstGeom>
        </p:spPr>
        <p:txBody>
          <a:bodyPr lIns="0"/>
          <a:lstStyle>
            <a:lvl1pPr marL="0" indent="0">
              <a:buClr>
                <a:srgbClr val="7CB742"/>
              </a:buClr>
              <a:buFont typeface="Courier New" charset="0"/>
              <a:buNone/>
              <a:defRPr sz="1600">
                <a:solidFill>
                  <a:srgbClr val="FFFFFF"/>
                </a:solidFill>
                <a:latin typeface="Roboto" charset="0"/>
                <a:ea typeface="Roboto" charset="0"/>
                <a:cs typeface="Roboto" charset="0"/>
              </a:defRPr>
            </a:lvl1pPr>
            <a:lvl2pPr marL="557287" indent="-214341">
              <a:buClr>
                <a:srgbClr val="7CB742"/>
              </a:buClr>
              <a:buFont typeface="Courier New" charset="0"/>
              <a:buChar char="o"/>
              <a:defRPr sz="1400">
                <a:solidFill>
                  <a:srgbClr val="FFFFFF"/>
                </a:solidFill>
                <a:latin typeface="Roboto" charset="0"/>
                <a:ea typeface="Roboto" charset="0"/>
                <a:cs typeface="Roboto" charset="0"/>
              </a:defRPr>
            </a:lvl2pPr>
            <a:lvl3pPr marL="857364" indent="-171473">
              <a:buClr>
                <a:srgbClr val="7CB742"/>
              </a:buClr>
              <a:buFont typeface="Courier New" charset="0"/>
              <a:buChar char="o"/>
              <a:defRPr sz="1300">
                <a:solidFill>
                  <a:srgbClr val="FFFFFF"/>
                </a:solidFill>
                <a:latin typeface="Roboto" charset="0"/>
                <a:ea typeface="Roboto" charset="0"/>
                <a:cs typeface="Roboto" charset="0"/>
              </a:defRPr>
            </a:lvl3pPr>
            <a:lvl4pPr marL="1200310" indent="-171473">
              <a:buClr>
                <a:srgbClr val="7CB742"/>
              </a:buClr>
              <a:buFont typeface="Courier New" charset="0"/>
              <a:buChar char="o"/>
              <a:defRPr sz="1200">
                <a:solidFill>
                  <a:srgbClr val="FFFFFF"/>
                </a:solidFill>
                <a:latin typeface="Roboto" charset="0"/>
                <a:ea typeface="Roboto" charset="0"/>
                <a:cs typeface="Roboto" charset="0"/>
              </a:defRPr>
            </a:lvl4pPr>
          </a:lstStyle>
          <a:p>
            <a:pPr lvl="0"/>
            <a:r>
              <a:rPr lang="en-US" dirty="0"/>
              <a:t>Click to edit Master text styles</a:t>
            </a:r>
          </a:p>
          <a:p>
            <a:pPr lvl="1"/>
            <a:r>
              <a:rPr lang="en-US" dirty="0"/>
              <a:t>First level bullet</a:t>
            </a:r>
          </a:p>
          <a:p>
            <a:pPr lvl="2"/>
            <a:r>
              <a:rPr lang="en-US" dirty="0"/>
              <a:t>Second level bullet</a:t>
            </a:r>
          </a:p>
          <a:p>
            <a:pPr lvl="3"/>
            <a:r>
              <a:rPr lang="en-US" dirty="0"/>
              <a:t>Fourth level bullet</a:t>
            </a:r>
          </a:p>
        </p:txBody>
      </p:sp>
      <p:sp>
        <p:nvSpPr>
          <p:cNvPr id="6" name="TextBox 5"/>
          <p:cNvSpPr txBox="1"/>
          <p:nvPr userDrawn="1"/>
        </p:nvSpPr>
        <p:spPr>
          <a:xfrm>
            <a:off x="8400288" y="4752768"/>
            <a:ext cx="605361" cy="233759"/>
          </a:xfrm>
          <a:prstGeom prst="rect">
            <a:avLst/>
          </a:prstGeom>
          <a:noFill/>
        </p:spPr>
        <p:txBody>
          <a:bodyPr wrap="square" rtlCol="0">
            <a:spAutoFit/>
          </a:bodyPr>
          <a:lstStyle/>
          <a:p>
            <a:pPr algn="ctr"/>
            <a:fld id="{0C3392F2-9F84-844E-8819-A6D55BBD6909}" type="slidenum">
              <a:rPr lang="en-US" sz="900" smtClean="0">
                <a:solidFill>
                  <a:srgbClr val="FFFFFF"/>
                </a:solidFill>
                <a:latin typeface="Roboto" charset="0"/>
                <a:ea typeface="Roboto" charset="0"/>
                <a:cs typeface="Roboto" charset="0"/>
              </a:rPr>
              <a:pPr algn="ctr"/>
              <a:t>‹#›</a:t>
            </a:fld>
            <a:r>
              <a:rPr lang="en-US" sz="900" dirty="0">
                <a:solidFill>
                  <a:srgbClr val="FFFFFF"/>
                </a:solidFill>
                <a:latin typeface="Roboto" charset="0"/>
                <a:ea typeface="Roboto" charset="0"/>
                <a:cs typeface="Roboto" charset="0"/>
              </a:rPr>
              <a:t> </a:t>
            </a:r>
          </a:p>
        </p:txBody>
      </p:sp>
    </p:spTree>
    <p:extLst>
      <p:ext uri="{BB962C8B-B14F-4D97-AF65-F5344CB8AC3E}">
        <p14:creationId xmlns:p14="http://schemas.microsoft.com/office/powerpoint/2010/main" val="66585021"/>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_2">
    <p:bg>
      <p:bgPr>
        <a:solidFill>
          <a:srgbClr val="292929"/>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28112"/>
            <a:ext cx="9144000" cy="1415388"/>
          </a:xfrm>
          <a:prstGeom prst="rect">
            <a:avLst/>
          </a:prstGeom>
        </p:spPr>
      </p:pic>
      <p:sp>
        <p:nvSpPr>
          <p:cNvPr id="7" name="Title 1"/>
          <p:cNvSpPr>
            <a:spLocks noGrp="1"/>
          </p:cNvSpPr>
          <p:nvPr>
            <p:ph type="ctrTitle" hasCustomPrompt="1"/>
          </p:nvPr>
        </p:nvSpPr>
        <p:spPr>
          <a:xfrm>
            <a:off x="370590" y="318006"/>
            <a:ext cx="8330498" cy="459584"/>
          </a:xfrm>
          <a:prstGeom prst="rect">
            <a:avLst/>
          </a:prstGeom>
        </p:spPr>
        <p:txBody>
          <a:bodyPr lIns="0" tIns="34295" rIns="68589" bIns="34295"/>
          <a:lstStyle>
            <a:lvl1pPr algn="l">
              <a:defRPr sz="2500" b="1" i="0">
                <a:solidFill>
                  <a:schemeClr val="bg2"/>
                </a:solidFill>
                <a:latin typeface="Roboto" charset="0"/>
                <a:ea typeface="Roboto" charset="0"/>
                <a:cs typeface="Roboto" charset="0"/>
              </a:defRPr>
            </a:lvl1pPr>
          </a:lstStyle>
          <a:p>
            <a:r>
              <a:rPr lang="en-US" dirty="0"/>
              <a:t>Click to edit title style</a:t>
            </a:r>
          </a:p>
        </p:txBody>
      </p:sp>
      <p:sp>
        <p:nvSpPr>
          <p:cNvPr id="8" name="Subtitle 2"/>
          <p:cNvSpPr>
            <a:spLocks noGrp="1"/>
          </p:cNvSpPr>
          <p:nvPr>
            <p:ph type="subTitle" idx="13" hasCustomPrompt="1"/>
          </p:nvPr>
        </p:nvSpPr>
        <p:spPr>
          <a:xfrm>
            <a:off x="370590" y="777589"/>
            <a:ext cx="8330498" cy="460661"/>
          </a:xfrm>
          <a:prstGeom prst="rect">
            <a:avLst/>
          </a:prstGeom>
        </p:spPr>
        <p:txBody>
          <a:bodyPr lIns="0" tIns="34295" rIns="68589" bIns="34295"/>
          <a:lstStyle>
            <a:lvl1pPr marL="0" indent="0" algn="l">
              <a:buNone/>
              <a:defRPr sz="1600" b="0" i="0">
                <a:solidFill>
                  <a:srgbClr val="FFFFFF"/>
                </a:solidFill>
                <a:latin typeface="Roboto" charset="0"/>
                <a:ea typeface="Roboto" charset="0"/>
                <a:cs typeface="Roboto" charset="0"/>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a:t>Click to edit subtitle style</a:t>
            </a:r>
          </a:p>
        </p:txBody>
      </p:sp>
      <p:sp>
        <p:nvSpPr>
          <p:cNvPr id="14" name="Text Placeholder 6"/>
          <p:cNvSpPr>
            <a:spLocks noGrp="1"/>
          </p:cNvSpPr>
          <p:nvPr>
            <p:ph type="body" sz="quarter" idx="14"/>
          </p:nvPr>
        </p:nvSpPr>
        <p:spPr>
          <a:xfrm>
            <a:off x="1190945" y="1328211"/>
            <a:ext cx="5458424" cy="656560"/>
          </a:xfrm>
          <a:prstGeom prst="rect">
            <a:avLst/>
          </a:prstGeom>
        </p:spPr>
        <p:txBody>
          <a:bodyPr lIns="0">
            <a:normAutofit/>
          </a:bodyPr>
          <a:lstStyle>
            <a:lvl1pPr marL="0" indent="0">
              <a:buNone/>
              <a:defRPr sz="1600">
                <a:solidFill>
                  <a:schemeClr val="bg1"/>
                </a:solidFill>
                <a:latin typeface="Roboto" charset="0"/>
                <a:ea typeface="Roboto" charset="0"/>
                <a:cs typeface="Roboto" charset="0"/>
              </a:defRPr>
            </a:lvl1pPr>
          </a:lstStyle>
          <a:p>
            <a:pPr lvl="0"/>
            <a:endParaRPr lang="en-US" dirty="0"/>
          </a:p>
        </p:txBody>
      </p:sp>
      <p:sp>
        <p:nvSpPr>
          <p:cNvPr id="19" name="Text Placeholder 6"/>
          <p:cNvSpPr>
            <a:spLocks noGrp="1"/>
          </p:cNvSpPr>
          <p:nvPr>
            <p:ph type="body" sz="quarter" idx="15"/>
          </p:nvPr>
        </p:nvSpPr>
        <p:spPr>
          <a:xfrm>
            <a:off x="1190945" y="2142507"/>
            <a:ext cx="5458424" cy="656560"/>
          </a:xfrm>
          <a:prstGeom prst="rect">
            <a:avLst/>
          </a:prstGeom>
        </p:spPr>
        <p:txBody>
          <a:bodyPr lIns="0">
            <a:normAutofit/>
          </a:bodyPr>
          <a:lstStyle>
            <a:lvl1pPr marL="0" indent="0">
              <a:buNone/>
              <a:defRPr sz="1600">
                <a:solidFill>
                  <a:schemeClr val="bg1"/>
                </a:solidFill>
                <a:latin typeface="Roboto" charset="0"/>
                <a:ea typeface="Roboto" charset="0"/>
                <a:cs typeface="Roboto" charset="0"/>
              </a:defRPr>
            </a:lvl1pPr>
          </a:lstStyle>
          <a:p>
            <a:pPr lvl="0"/>
            <a:endParaRPr lang="en-US" dirty="0"/>
          </a:p>
        </p:txBody>
      </p:sp>
      <p:sp>
        <p:nvSpPr>
          <p:cNvPr id="20" name="Text Placeholder 6"/>
          <p:cNvSpPr>
            <a:spLocks noGrp="1"/>
          </p:cNvSpPr>
          <p:nvPr>
            <p:ph type="body" sz="quarter" idx="16"/>
          </p:nvPr>
        </p:nvSpPr>
        <p:spPr>
          <a:xfrm>
            <a:off x="1190945" y="2956803"/>
            <a:ext cx="5458424" cy="656560"/>
          </a:xfrm>
          <a:prstGeom prst="rect">
            <a:avLst/>
          </a:prstGeom>
        </p:spPr>
        <p:txBody>
          <a:bodyPr lIns="0">
            <a:normAutofit/>
          </a:bodyPr>
          <a:lstStyle>
            <a:lvl1pPr marL="0" indent="0">
              <a:buNone/>
              <a:defRPr sz="1600">
                <a:solidFill>
                  <a:schemeClr val="bg1"/>
                </a:solidFill>
                <a:latin typeface="Roboto" charset="0"/>
                <a:ea typeface="Roboto" charset="0"/>
                <a:cs typeface="Roboto" charset="0"/>
              </a:defRPr>
            </a:lvl1pPr>
          </a:lstStyle>
          <a:p>
            <a:pPr lvl="0"/>
            <a:endParaRPr lang="en-US" dirty="0"/>
          </a:p>
        </p:txBody>
      </p:sp>
      <p:sp>
        <p:nvSpPr>
          <p:cNvPr id="24" name="TextBox 23"/>
          <p:cNvSpPr txBox="1"/>
          <p:nvPr userDrawn="1"/>
        </p:nvSpPr>
        <p:spPr>
          <a:xfrm>
            <a:off x="8400288" y="4752768"/>
            <a:ext cx="605361" cy="233759"/>
          </a:xfrm>
          <a:prstGeom prst="rect">
            <a:avLst/>
          </a:prstGeom>
          <a:noFill/>
        </p:spPr>
        <p:txBody>
          <a:bodyPr wrap="square" rtlCol="0">
            <a:spAutoFit/>
          </a:bodyPr>
          <a:lstStyle/>
          <a:p>
            <a:pPr algn="ctr"/>
            <a:fld id="{0C3392F2-9F84-844E-8819-A6D55BBD6909}" type="slidenum">
              <a:rPr lang="en-US" sz="900" smtClean="0">
                <a:solidFill>
                  <a:srgbClr val="FFFFFF"/>
                </a:solidFill>
                <a:latin typeface="Roboto" charset="0"/>
                <a:ea typeface="Roboto" charset="0"/>
                <a:cs typeface="Roboto" charset="0"/>
              </a:rPr>
              <a:pPr algn="ctr"/>
              <a:t>‹#›</a:t>
            </a:fld>
            <a:r>
              <a:rPr lang="en-US" sz="900" dirty="0">
                <a:solidFill>
                  <a:schemeClr val="bg1"/>
                </a:solidFill>
                <a:latin typeface="Roboto" charset="0"/>
                <a:ea typeface="Roboto" charset="0"/>
                <a:cs typeface="Roboto" charset="0"/>
              </a:rPr>
              <a:t> </a:t>
            </a:r>
          </a:p>
        </p:txBody>
      </p:sp>
    </p:spTree>
    <p:extLst>
      <p:ext uri="{BB962C8B-B14F-4D97-AF65-F5344CB8AC3E}">
        <p14:creationId xmlns:p14="http://schemas.microsoft.com/office/powerpoint/2010/main" val="401744502"/>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_2">
    <p:bg>
      <p:bgPr>
        <a:solidFill>
          <a:srgbClr val="292929"/>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28112"/>
            <a:ext cx="9144000" cy="1415388"/>
          </a:xfrm>
          <a:prstGeom prst="rect">
            <a:avLst/>
          </a:prstGeom>
        </p:spPr>
      </p:pic>
      <p:sp>
        <p:nvSpPr>
          <p:cNvPr id="5" name="Content Placeholder 2"/>
          <p:cNvSpPr>
            <a:spLocks noGrp="1"/>
          </p:cNvSpPr>
          <p:nvPr>
            <p:ph sz="half" idx="1"/>
          </p:nvPr>
        </p:nvSpPr>
        <p:spPr>
          <a:xfrm>
            <a:off x="370590" y="1238250"/>
            <a:ext cx="4125210" cy="3252726"/>
          </a:xfrm>
          <a:prstGeom prst="rect">
            <a:avLst/>
          </a:prstGeom>
        </p:spPr>
        <p:txBody>
          <a:bodyPr lIns="0"/>
          <a:lstStyle>
            <a:lvl1pPr marL="0" indent="0">
              <a:buClr>
                <a:srgbClr val="7CB742"/>
              </a:buClr>
              <a:buNone/>
              <a:defRPr sz="1600">
                <a:solidFill>
                  <a:schemeClr val="bg1"/>
                </a:solidFill>
                <a:latin typeface="Roboto" charset="0"/>
                <a:ea typeface="Roboto" charset="0"/>
                <a:cs typeface="Roboto" charset="0"/>
              </a:defRPr>
            </a:lvl1pPr>
            <a:lvl2pPr marL="628696" indent="-285750">
              <a:buClr>
                <a:srgbClr val="7CB742"/>
              </a:buClr>
              <a:buFont typeface="Courier New" charset="0"/>
              <a:buChar char="o"/>
              <a:defRPr sz="1400">
                <a:solidFill>
                  <a:schemeClr val="bg1"/>
                </a:solidFill>
                <a:latin typeface="Roboto" charset="0"/>
                <a:ea typeface="Roboto" charset="0"/>
                <a:cs typeface="Roboto" charset="0"/>
              </a:defRPr>
            </a:lvl2pPr>
            <a:lvl3pPr marL="971641" indent="-285750">
              <a:buClr>
                <a:srgbClr val="7CB742"/>
              </a:buClr>
              <a:buFont typeface="Courier New" charset="0"/>
              <a:buChar char="o"/>
              <a:defRPr sz="1300">
                <a:solidFill>
                  <a:schemeClr val="bg1"/>
                </a:solidFill>
                <a:latin typeface="Roboto" charset="0"/>
                <a:ea typeface="Roboto" charset="0"/>
                <a:cs typeface="Roboto" charset="0"/>
              </a:defRPr>
            </a:lvl3pPr>
            <a:lvl4pPr marL="1200287" indent="-171450">
              <a:buClr>
                <a:srgbClr val="7CB742"/>
              </a:buClr>
              <a:buFont typeface="Courier New" charset="0"/>
              <a:buChar char="o"/>
              <a:defRPr sz="1200">
                <a:solidFill>
                  <a:schemeClr val="bg1"/>
                </a:solidFill>
                <a:latin typeface="Roboto" charset="0"/>
                <a:ea typeface="Roboto" charset="0"/>
                <a:cs typeface="Roboto" charset="0"/>
              </a:defRPr>
            </a:lvl4pPr>
            <a:lvl5pPr marL="1543233" indent="-171450">
              <a:buClr>
                <a:srgbClr val="7CB742"/>
              </a:buClr>
              <a:buFont typeface="Courier New" charset="0"/>
              <a:buChar char="o"/>
              <a:defRPr sz="1100">
                <a:solidFill>
                  <a:schemeClr val="bg1"/>
                </a:solidFill>
                <a:latin typeface="Roboto" charset="0"/>
                <a:ea typeface="Roboto" charset="0"/>
                <a:cs typeface="Robo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p:cNvSpPr>
            <a:spLocks noGrp="1"/>
          </p:cNvSpPr>
          <p:nvPr>
            <p:ph sz="half" idx="2"/>
          </p:nvPr>
        </p:nvSpPr>
        <p:spPr>
          <a:xfrm>
            <a:off x="4648200" y="1238250"/>
            <a:ext cx="4110038" cy="3252726"/>
          </a:xfrm>
          <a:prstGeom prst="rect">
            <a:avLst/>
          </a:prstGeom>
        </p:spPr>
        <p:txBody>
          <a:bodyPr lIns="0"/>
          <a:lstStyle>
            <a:lvl1pPr marL="0" indent="0">
              <a:buClr>
                <a:srgbClr val="7CB742"/>
              </a:buClr>
              <a:buNone/>
              <a:defRPr sz="1600">
                <a:solidFill>
                  <a:schemeClr val="bg1"/>
                </a:solidFill>
                <a:latin typeface="Roboto" charset="0"/>
                <a:ea typeface="Roboto" charset="0"/>
                <a:cs typeface="Roboto" charset="0"/>
              </a:defRPr>
            </a:lvl1pPr>
            <a:lvl2pPr marL="628696" indent="-285750">
              <a:buClr>
                <a:srgbClr val="7CB742"/>
              </a:buClr>
              <a:buFont typeface="Courier New" charset="0"/>
              <a:buChar char="o"/>
              <a:defRPr sz="1400">
                <a:solidFill>
                  <a:schemeClr val="bg1"/>
                </a:solidFill>
                <a:latin typeface="Roboto" charset="0"/>
                <a:ea typeface="Roboto" charset="0"/>
                <a:cs typeface="Roboto" charset="0"/>
              </a:defRPr>
            </a:lvl2pPr>
            <a:lvl3pPr marL="971641" indent="-285750">
              <a:buClr>
                <a:srgbClr val="7CB742"/>
              </a:buClr>
              <a:buFont typeface="Courier New" charset="0"/>
              <a:buChar char="o"/>
              <a:defRPr sz="1300">
                <a:solidFill>
                  <a:schemeClr val="bg1"/>
                </a:solidFill>
                <a:latin typeface="Roboto" charset="0"/>
                <a:ea typeface="Roboto" charset="0"/>
                <a:cs typeface="Roboto" charset="0"/>
              </a:defRPr>
            </a:lvl3pPr>
            <a:lvl4pPr marL="1314587" indent="-285750">
              <a:buClr>
                <a:srgbClr val="7CB742"/>
              </a:buClr>
              <a:buFont typeface="Courier New" charset="0"/>
              <a:buChar char="o"/>
              <a:defRPr sz="1200">
                <a:solidFill>
                  <a:schemeClr val="bg1"/>
                </a:solidFill>
                <a:latin typeface="Roboto" charset="0"/>
                <a:ea typeface="Roboto" charset="0"/>
                <a:cs typeface="Roboto" charset="0"/>
              </a:defRPr>
            </a:lvl4pPr>
            <a:lvl5pPr marL="1543233" indent="-171450">
              <a:buClr>
                <a:srgbClr val="7CB742"/>
              </a:buClr>
              <a:buFont typeface="Courier New" charset="0"/>
              <a:buChar char="o"/>
              <a:defRPr sz="1100">
                <a:solidFill>
                  <a:schemeClr val="bg1"/>
                </a:solidFill>
                <a:latin typeface="Roboto" charset="0"/>
                <a:ea typeface="Roboto" charset="0"/>
                <a:cs typeface="Robo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ctrTitle" hasCustomPrompt="1"/>
          </p:nvPr>
        </p:nvSpPr>
        <p:spPr>
          <a:xfrm>
            <a:off x="370590" y="318005"/>
            <a:ext cx="8387648" cy="459585"/>
          </a:xfrm>
          <a:prstGeom prst="rect">
            <a:avLst/>
          </a:prstGeom>
        </p:spPr>
        <p:txBody>
          <a:bodyPr lIns="0" tIns="34295" rIns="68589" bIns="34295"/>
          <a:lstStyle>
            <a:lvl1pPr algn="l">
              <a:defRPr sz="2500" b="1" i="0">
                <a:solidFill>
                  <a:schemeClr val="bg2"/>
                </a:solidFill>
                <a:latin typeface="Roboto" charset="0"/>
                <a:ea typeface="Roboto" charset="0"/>
                <a:cs typeface="Roboto" charset="0"/>
              </a:defRPr>
            </a:lvl1pPr>
          </a:lstStyle>
          <a:p>
            <a:r>
              <a:rPr lang="en-US" dirty="0"/>
              <a:t>Click to edit title style</a:t>
            </a:r>
          </a:p>
        </p:txBody>
      </p:sp>
      <p:sp>
        <p:nvSpPr>
          <p:cNvPr id="12" name="Subtitle 2"/>
          <p:cNvSpPr>
            <a:spLocks noGrp="1"/>
          </p:cNvSpPr>
          <p:nvPr>
            <p:ph type="subTitle" idx="13" hasCustomPrompt="1"/>
          </p:nvPr>
        </p:nvSpPr>
        <p:spPr>
          <a:xfrm>
            <a:off x="370590" y="777589"/>
            <a:ext cx="8387648" cy="460661"/>
          </a:xfrm>
          <a:prstGeom prst="rect">
            <a:avLst/>
          </a:prstGeom>
        </p:spPr>
        <p:txBody>
          <a:bodyPr lIns="0" tIns="34295" rIns="68589" bIns="34295"/>
          <a:lstStyle>
            <a:lvl1pPr marL="0" indent="0" algn="l">
              <a:buNone/>
              <a:defRPr sz="1600" b="0" i="0">
                <a:solidFill>
                  <a:schemeClr val="bg1"/>
                </a:solidFill>
                <a:latin typeface="Roboto" charset="0"/>
                <a:ea typeface="Roboto" charset="0"/>
                <a:cs typeface="Roboto" charset="0"/>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a:t>Click to edit subtitle style</a:t>
            </a:r>
          </a:p>
        </p:txBody>
      </p:sp>
      <p:sp>
        <p:nvSpPr>
          <p:cNvPr id="8" name="TextBox 7"/>
          <p:cNvSpPr txBox="1"/>
          <p:nvPr userDrawn="1"/>
        </p:nvSpPr>
        <p:spPr>
          <a:xfrm>
            <a:off x="8400288" y="4752768"/>
            <a:ext cx="605361" cy="233759"/>
          </a:xfrm>
          <a:prstGeom prst="rect">
            <a:avLst/>
          </a:prstGeom>
          <a:noFill/>
        </p:spPr>
        <p:txBody>
          <a:bodyPr wrap="square" rtlCol="0">
            <a:spAutoFit/>
          </a:bodyPr>
          <a:lstStyle/>
          <a:p>
            <a:pPr algn="ctr"/>
            <a:fld id="{0C3392F2-9F84-844E-8819-A6D55BBD6909}" type="slidenum">
              <a:rPr lang="en-US" sz="900" smtClean="0">
                <a:solidFill>
                  <a:srgbClr val="FFFFFF"/>
                </a:solidFill>
                <a:latin typeface="Roboto" charset="0"/>
                <a:ea typeface="Roboto" charset="0"/>
                <a:cs typeface="Roboto" charset="0"/>
              </a:rPr>
              <a:pPr algn="ctr"/>
              <a:t>‹#›</a:t>
            </a:fld>
            <a:r>
              <a:rPr lang="en-US" sz="900" dirty="0">
                <a:solidFill>
                  <a:schemeClr val="bg1"/>
                </a:solidFill>
                <a:latin typeface="Roboto" charset="0"/>
                <a:ea typeface="Roboto" charset="0"/>
                <a:cs typeface="Roboto" charset="0"/>
              </a:rPr>
              <a:t> </a:t>
            </a:r>
          </a:p>
        </p:txBody>
      </p:sp>
    </p:spTree>
    <p:extLst>
      <p:ext uri="{BB962C8B-B14F-4D97-AF65-F5344CB8AC3E}">
        <p14:creationId xmlns:p14="http://schemas.microsoft.com/office/powerpoint/2010/main" val="122714749"/>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4786"/>
          </a:xfrm>
          <a:prstGeom prst="rect">
            <a:avLst/>
          </a:prstGeom>
        </p:spPr>
      </p:pic>
      <p:sp>
        <p:nvSpPr>
          <p:cNvPr id="5" name="Content Placeholder 2"/>
          <p:cNvSpPr>
            <a:spLocks noGrp="1"/>
          </p:cNvSpPr>
          <p:nvPr>
            <p:ph sz="half" idx="1"/>
          </p:nvPr>
        </p:nvSpPr>
        <p:spPr>
          <a:xfrm>
            <a:off x="370590" y="1238251"/>
            <a:ext cx="3867150" cy="3252726"/>
          </a:xfrm>
          <a:prstGeom prst="rect">
            <a:avLst/>
          </a:prstGeom>
        </p:spPr>
        <p:txBody>
          <a:bodyPr lIns="0"/>
          <a:lstStyle>
            <a:lvl1pPr marL="0" indent="0">
              <a:buClr>
                <a:schemeClr val="tx2"/>
              </a:buClr>
              <a:buNone/>
              <a:defRPr sz="1600" b="0" i="0">
                <a:solidFill>
                  <a:schemeClr val="bg1"/>
                </a:solidFill>
                <a:latin typeface="Roboto" charset="0"/>
                <a:ea typeface="Roboto" charset="0"/>
                <a:cs typeface="Roboto" charset="0"/>
              </a:defRPr>
            </a:lvl1pPr>
            <a:lvl2pPr marL="628696" indent="-285750">
              <a:buClr>
                <a:schemeClr val="tx1"/>
              </a:buClr>
              <a:buFont typeface="Courier New" charset="0"/>
              <a:buChar char="o"/>
              <a:defRPr sz="1400" b="0" i="0">
                <a:solidFill>
                  <a:schemeClr val="bg1"/>
                </a:solidFill>
                <a:latin typeface="Roboto" charset="0"/>
                <a:ea typeface="Roboto" charset="0"/>
                <a:cs typeface="Roboto" charset="0"/>
              </a:defRPr>
            </a:lvl2pPr>
            <a:lvl3pPr marL="971641" indent="-285750">
              <a:buClr>
                <a:schemeClr val="tx1"/>
              </a:buClr>
              <a:buFont typeface="Courier New" charset="0"/>
              <a:buChar char="o"/>
              <a:defRPr sz="1300" b="0" i="0">
                <a:solidFill>
                  <a:schemeClr val="bg1"/>
                </a:solidFill>
                <a:latin typeface="Roboto" charset="0"/>
                <a:ea typeface="Roboto" charset="0"/>
                <a:cs typeface="Roboto" charset="0"/>
              </a:defRPr>
            </a:lvl3pPr>
            <a:lvl4pPr marL="1200287" indent="-171450">
              <a:buClr>
                <a:schemeClr val="tx1"/>
              </a:buClr>
              <a:buFont typeface="Courier New" charset="0"/>
              <a:buChar char="o"/>
              <a:defRPr sz="1200" b="0" i="0">
                <a:solidFill>
                  <a:schemeClr val="bg1"/>
                </a:solidFill>
                <a:latin typeface="Roboto" charset="0"/>
                <a:ea typeface="Roboto" charset="0"/>
                <a:cs typeface="Roboto" charset="0"/>
              </a:defRPr>
            </a:lvl4pPr>
            <a:lvl5pPr marL="1543233" indent="-171450">
              <a:buClr>
                <a:schemeClr val="tx1"/>
              </a:buClr>
              <a:buFont typeface="Courier New" charset="0"/>
              <a:buChar char="o"/>
              <a:defRPr sz="1100" b="0" i="0">
                <a:solidFill>
                  <a:schemeClr val="bg1"/>
                </a:solidFill>
                <a:latin typeface="Roboto" charset="0"/>
                <a:ea typeface="Roboto" charset="0"/>
                <a:cs typeface="Robo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p:cNvSpPr>
            <a:spLocks noGrp="1"/>
          </p:cNvSpPr>
          <p:nvPr>
            <p:ph sz="half" idx="2"/>
          </p:nvPr>
        </p:nvSpPr>
        <p:spPr>
          <a:xfrm>
            <a:off x="4648200" y="1238251"/>
            <a:ext cx="4052888" cy="3252726"/>
          </a:xfrm>
          <a:prstGeom prst="rect">
            <a:avLst/>
          </a:prstGeom>
        </p:spPr>
        <p:txBody>
          <a:bodyPr lIns="0"/>
          <a:lstStyle>
            <a:lvl1pPr marL="0" indent="0">
              <a:buClr>
                <a:schemeClr val="tx2"/>
              </a:buClr>
              <a:buNone/>
              <a:defRPr sz="1600" b="0" i="0">
                <a:solidFill>
                  <a:schemeClr val="bg1"/>
                </a:solidFill>
                <a:latin typeface="Roboto" charset="0"/>
                <a:ea typeface="Roboto" charset="0"/>
                <a:cs typeface="Roboto" charset="0"/>
              </a:defRPr>
            </a:lvl1pPr>
            <a:lvl2pPr marL="628696" indent="-285750">
              <a:buClr>
                <a:schemeClr val="tx1"/>
              </a:buClr>
              <a:buFont typeface="Courier New" charset="0"/>
              <a:buChar char="o"/>
              <a:defRPr sz="1400" b="0" i="0">
                <a:solidFill>
                  <a:schemeClr val="bg1"/>
                </a:solidFill>
                <a:latin typeface="Roboto" charset="0"/>
                <a:ea typeface="Roboto" charset="0"/>
                <a:cs typeface="Roboto" charset="0"/>
              </a:defRPr>
            </a:lvl2pPr>
            <a:lvl3pPr marL="971641" indent="-285750">
              <a:buClr>
                <a:schemeClr val="tx1"/>
              </a:buClr>
              <a:buFont typeface="Courier New" charset="0"/>
              <a:buChar char="o"/>
              <a:defRPr sz="1300" b="0" i="0">
                <a:solidFill>
                  <a:schemeClr val="bg1"/>
                </a:solidFill>
                <a:latin typeface="Roboto" charset="0"/>
                <a:ea typeface="Roboto" charset="0"/>
                <a:cs typeface="Roboto" charset="0"/>
              </a:defRPr>
            </a:lvl3pPr>
            <a:lvl4pPr marL="1314587" indent="-285750">
              <a:buClr>
                <a:schemeClr val="tx1"/>
              </a:buClr>
              <a:buFont typeface="Courier New" charset="0"/>
              <a:buChar char="o"/>
              <a:defRPr sz="1200" b="0" i="0">
                <a:solidFill>
                  <a:schemeClr val="bg1"/>
                </a:solidFill>
                <a:latin typeface="Roboto" charset="0"/>
                <a:ea typeface="Roboto" charset="0"/>
                <a:cs typeface="Roboto" charset="0"/>
              </a:defRPr>
            </a:lvl4pPr>
            <a:lvl5pPr marL="1543233" indent="-171450">
              <a:buClr>
                <a:schemeClr val="tx1"/>
              </a:buClr>
              <a:buFont typeface="Courier New" charset="0"/>
              <a:buChar char="o"/>
              <a:defRPr sz="1100" b="0" i="0">
                <a:solidFill>
                  <a:schemeClr val="bg1"/>
                </a:solidFill>
                <a:latin typeface="Roboto" charset="0"/>
                <a:ea typeface="Roboto" charset="0"/>
                <a:cs typeface="Robo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ctrTitle" hasCustomPrompt="1"/>
          </p:nvPr>
        </p:nvSpPr>
        <p:spPr>
          <a:xfrm>
            <a:off x="370590" y="318005"/>
            <a:ext cx="8387648" cy="459585"/>
          </a:xfrm>
          <a:prstGeom prst="rect">
            <a:avLst/>
          </a:prstGeom>
        </p:spPr>
        <p:txBody>
          <a:bodyPr lIns="0" tIns="34295" rIns="68589" bIns="34295"/>
          <a:lstStyle>
            <a:lvl1pPr algn="l">
              <a:defRPr sz="2500" b="1" i="0">
                <a:solidFill>
                  <a:schemeClr val="bg1"/>
                </a:solidFill>
                <a:latin typeface="Roboto" charset="0"/>
                <a:ea typeface="Roboto" charset="0"/>
                <a:cs typeface="Roboto" charset="0"/>
              </a:defRPr>
            </a:lvl1pPr>
          </a:lstStyle>
          <a:p>
            <a:r>
              <a:rPr lang="en-US" dirty="0"/>
              <a:t>Click to edit title style</a:t>
            </a:r>
          </a:p>
        </p:txBody>
      </p:sp>
      <p:sp>
        <p:nvSpPr>
          <p:cNvPr id="11" name="Subtitle 2"/>
          <p:cNvSpPr>
            <a:spLocks noGrp="1"/>
          </p:cNvSpPr>
          <p:nvPr>
            <p:ph type="subTitle" idx="13" hasCustomPrompt="1"/>
          </p:nvPr>
        </p:nvSpPr>
        <p:spPr>
          <a:xfrm>
            <a:off x="370590" y="777589"/>
            <a:ext cx="8387648" cy="460661"/>
          </a:xfrm>
          <a:prstGeom prst="rect">
            <a:avLst/>
          </a:prstGeom>
        </p:spPr>
        <p:txBody>
          <a:bodyPr lIns="0" tIns="34295" rIns="68589" bIns="34295"/>
          <a:lstStyle>
            <a:lvl1pPr marL="0" indent="0" algn="l">
              <a:buNone/>
              <a:defRPr sz="1600" b="0" i="0">
                <a:solidFill>
                  <a:schemeClr val="tx1"/>
                </a:solidFill>
                <a:latin typeface="Roboto" charset="0"/>
                <a:ea typeface="Roboto" charset="0"/>
                <a:cs typeface="Roboto" charset="0"/>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a:t>Click to edit subtitle style</a:t>
            </a:r>
          </a:p>
        </p:txBody>
      </p:sp>
      <p:sp>
        <p:nvSpPr>
          <p:cNvPr id="8" name="TextBox 7"/>
          <p:cNvSpPr txBox="1"/>
          <p:nvPr userDrawn="1"/>
        </p:nvSpPr>
        <p:spPr>
          <a:xfrm>
            <a:off x="8400288" y="4752768"/>
            <a:ext cx="605361" cy="233759"/>
          </a:xfrm>
          <a:prstGeom prst="rect">
            <a:avLst/>
          </a:prstGeom>
          <a:noFill/>
        </p:spPr>
        <p:txBody>
          <a:bodyPr wrap="square" rtlCol="0">
            <a:spAutoFit/>
          </a:bodyPr>
          <a:lstStyle/>
          <a:p>
            <a:pPr algn="ctr"/>
            <a:fld id="{0C3392F2-9F84-844E-8819-A6D55BBD6909}" type="slidenum">
              <a:rPr lang="en-US" sz="900" smtClean="0">
                <a:solidFill>
                  <a:srgbClr val="FFFFFF"/>
                </a:solidFill>
                <a:latin typeface="Roboto" charset="0"/>
                <a:ea typeface="Roboto" charset="0"/>
                <a:cs typeface="Roboto" charset="0"/>
              </a:rPr>
              <a:pPr algn="ctr"/>
              <a:t>‹#›</a:t>
            </a:fld>
            <a:r>
              <a:rPr lang="en-US" sz="900" dirty="0">
                <a:solidFill>
                  <a:schemeClr val="bg1"/>
                </a:solidFill>
                <a:latin typeface="Roboto" charset="0"/>
                <a:ea typeface="Roboto" charset="0"/>
                <a:cs typeface="Roboto" charset="0"/>
              </a:rPr>
              <a:t> </a:t>
            </a:r>
          </a:p>
        </p:txBody>
      </p:sp>
    </p:spTree>
    <p:extLst>
      <p:ext uri="{BB962C8B-B14F-4D97-AF65-F5344CB8AC3E}">
        <p14:creationId xmlns:p14="http://schemas.microsoft.com/office/powerpoint/2010/main" val="828818064"/>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Column_2">
    <p:bg>
      <p:bgPr>
        <a:solidFill>
          <a:srgbClr val="292929"/>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28112"/>
            <a:ext cx="9144000" cy="1415388"/>
          </a:xfrm>
          <a:prstGeom prst="rect">
            <a:avLst/>
          </a:prstGeom>
        </p:spPr>
      </p:pic>
      <p:sp>
        <p:nvSpPr>
          <p:cNvPr id="5" name="Content Placeholder 2"/>
          <p:cNvSpPr>
            <a:spLocks noGrp="1"/>
          </p:cNvSpPr>
          <p:nvPr>
            <p:ph sz="half" idx="1"/>
          </p:nvPr>
        </p:nvSpPr>
        <p:spPr>
          <a:xfrm>
            <a:off x="370590" y="1238250"/>
            <a:ext cx="4125210" cy="3252726"/>
          </a:xfrm>
          <a:prstGeom prst="rect">
            <a:avLst/>
          </a:prstGeom>
        </p:spPr>
        <p:txBody>
          <a:bodyPr lIns="0"/>
          <a:lstStyle>
            <a:lvl1pPr marL="0" indent="0">
              <a:buClr>
                <a:schemeClr val="tx2"/>
              </a:buClr>
              <a:buNone/>
              <a:defRPr sz="1600" b="0" i="0">
                <a:solidFill>
                  <a:schemeClr val="bg1"/>
                </a:solidFill>
                <a:latin typeface="Roboto" charset="0"/>
                <a:ea typeface="Roboto" charset="0"/>
                <a:cs typeface="Roboto" charset="0"/>
              </a:defRPr>
            </a:lvl1pPr>
            <a:lvl2pPr marL="628696" indent="-285750">
              <a:buClr>
                <a:schemeClr val="bg2"/>
              </a:buClr>
              <a:buFont typeface="Courier New" charset="0"/>
              <a:buChar char="o"/>
              <a:defRPr sz="1400" b="0" i="0">
                <a:solidFill>
                  <a:schemeClr val="bg1"/>
                </a:solidFill>
                <a:latin typeface="Roboto" charset="0"/>
                <a:ea typeface="Roboto" charset="0"/>
                <a:cs typeface="Roboto" charset="0"/>
              </a:defRPr>
            </a:lvl2pPr>
            <a:lvl3pPr marL="971641" indent="-285750">
              <a:buClr>
                <a:schemeClr val="bg2"/>
              </a:buClr>
              <a:buFont typeface="Courier New" charset="0"/>
              <a:buChar char="o"/>
              <a:defRPr sz="1300" b="0" i="0">
                <a:solidFill>
                  <a:schemeClr val="bg1"/>
                </a:solidFill>
                <a:latin typeface="Roboto" charset="0"/>
                <a:ea typeface="Roboto" charset="0"/>
                <a:cs typeface="Roboto" charset="0"/>
              </a:defRPr>
            </a:lvl3pPr>
            <a:lvl4pPr marL="1200287" indent="-171450">
              <a:buClr>
                <a:schemeClr val="bg2"/>
              </a:buClr>
              <a:buFont typeface="Courier New" charset="0"/>
              <a:buChar char="o"/>
              <a:defRPr sz="1200" b="0" i="0">
                <a:solidFill>
                  <a:schemeClr val="bg1"/>
                </a:solidFill>
                <a:latin typeface="Roboto" charset="0"/>
                <a:ea typeface="Roboto" charset="0"/>
                <a:cs typeface="Roboto" charset="0"/>
              </a:defRPr>
            </a:lvl4pPr>
            <a:lvl5pPr marL="1543233" indent="-171450">
              <a:buClr>
                <a:schemeClr val="bg2"/>
              </a:buClr>
              <a:buFont typeface="Courier New" charset="0"/>
              <a:buChar char="o"/>
              <a:defRPr sz="1100" b="0" i="0">
                <a:solidFill>
                  <a:schemeClr val="bg1"/>
                </a:solidFill>
                <a:latin typeface="Roboto" charset="0"/>
                <a:ea typeface="Roboto" charset="0"/>
                <a:cs typeface="Robo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p:cNvSpPr>
            <a:spLocks noGrp="1"/>
          </p:cNvSpPr>
          <p:nvPr>
            <p:ph type="ctrTitle" hasCustomPrompt="1"/>
          </p:nvPr>
        </p:nvSpPr>
        <p:spPr>
          <a:xfrm>
            <a:off x="370590" y="318005"/>
            <a:ext cx="8387648" cy="459585"/>
          </a:xfrm>
          <a:prstGeom prst="rect">
            <a:avLst/>
          </a:prstGeom>
        </p:spPr>
        <p:txBody>
          <a:bodyPr lIns="0" tIns="34295" rIns="68589" bIns="34295"/>
          <a:lstStyle>
            <a:lvl1pPr algn="l">
              <a:defRPr sz="2500" b="1" i="0">
                <a:solidFill>
                  <a:schemeClr val="bg2"/>
                </a:solidFill>
                <a:latin typeface="Roboto" charset="0"/>
                <a:ea typeface="Roboto" charset="0"/>
                <a:cs typeface="Roboto" charset="0"/>
              </a:defRPr>
            </a:lvl1pPr>
          </a:lstStyle>
          <a:p>
            <a:r>
              <a:rPr lang="en-US" dirty="0"/>
              <a:t>Click to edit title style</a:t>
            </a:r>
          </a:p>
        </p:txBody>
      </p:sp>
      <p:sp>
        <p:nvSpPr>
          <p:cNvPr id="8" name="Subtitle 2"/>
          <p:cNvSpPr>
            <a:spLocks noGrp="1"/>
          </p:cNvSpPr>
          <p:nvPr>
            <p:ph type="subTitle" idx="13" hasCustomPrompt="1"/>
          </p:nvPr>
        </p:nvSpPr>
        <p:spPr>
          <a:xfrm>
            <a:off x="370590" y="777589"/>
            <a:ext cx="8387648" cy="460661"/>
          </a:xfrm>
          <a:prstGeom prst="rect">
            <a:avLst/>
          </a:prstGeom>
        </p:spPr>
        <p:txBody>
          <a:bodyPr lIns="0" tIns="34295" rIns="68589" bIns="34295"/>
          <a:lstStyle>
            <a:lvl1pPr marL="0" indent="0" algn="l">
              <a:buNone/>
              <a:defRPr sz="1600" b="0" i="0">
                <a:solidFill>
                  <a:schemeClr val="bg1"/>
                </a:solidFill>
                <a:latin typeface="Roboto" charset="0"/>
                <a:ea typeface="Roboto" charset="0"/>
                <a:cs typeface="Roboto" charset="0"/>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a:t>Click to edit subtitle style</a:t>
            </a:r>
          </a:p>
        </p:txBody>
      </p:sp>
      <p:sp>
        <p:nvSpPr>
          <p:cNvPr id="7" name="TextBox 6"/>
          <p:cNvSpPr txBox="1"/>
          <p:nvPr userDrawn="1"/>
        </p:nvSpPr>
        <p:spPr>
          <a:xfrm>
            <a:off x="8400288" y="4752768"/>
            <a:ext cx="605361" cy="233759"/>
          </a:xfrm>
          <a:prstGeom prst="rect">
            <a:avLst/>
          </a:prstGeom>
          <a:noFill/>
        </p:spPr>
        <p:txBody>
          <a:bodyPr wrap="square" rtlCol="0">
            <a:spAutoFit/>
          </a:bodyPr>
          <a:lstStyle/>
          <a:p>
            <a:pPr algn="ctr"/>
            <a:fld id="{0C3392F2-9F84-844E-8819-A6D55BBD6909}" type="slidenum">
              <a:rPr lang="en-US" sz="900" smtClean="0">
                <a:solidFill>
                  <a:srgbClr val="FFFFFF"/>
                </a:solidFill>
                <a:latin typeface="Roboto" charset="0"/>
                <a:ea typeface="Roboto" charset="0"/>
                <a:cs typeface="Roboto" charset="0"/>
              </a:rPr>
              <a:pPr algn="ctr"/>
              <a:t>‹#›</a:t>
            </a:fld>
            <a:r>
              <a:rPr lang="en-US" sz="900" dirty="0">
                <a:solidFill>
                  <a:schemeClr val="bg1"/>
                </a:solidFill>
                <a:latin typeface="Roboto" charset="0"/>
                <a:ea typeface="Roboto" charset="0"/>
                <a:cs typeface="Roboto" charset="0"/>
              </a:rPr>
              <a:t> </a:t>
            </a:r>
          </a:p>
        </p:txBody>
      </p:sp>
    </p:spTree>
    <p:extLst>
      <p:ext uri="{BB962C8B-B14F-4D97-AF65-F5344CB8AC3E}">
        <p14:creationId xmlns:p14="http://schemas.microsoft.com/office/powerpoint/2010/main" val="1270227641"/>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of Contents_2 ">
    <p:bg>
      <p:bgPr>
        <a:solidFill>
          <a:srgbClr val="292929"/>
        </a:solidFill>
        <a:effectLst/>
      </p:bgPr>
    </p:bg>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28112"/>
            <a:ext cx="9144000" cy="1415388"/>
          </a:xfrm>
          <a:prstGeom prst="rect">
            <a:avLst/>
          </a:prstGeom>
        </p:spPr>
      </p:pic>
      <p:sp>
        <p:nvSpPr>
          <p:cNvPr id="7" name="Text Placeholder 6"/>
          <p:cNvSpPr>
            <a:spLocks noGrp="1"/>
          </p:cNvSpPr>
          <p:nvPr>
            <p:ph type="body" sz="quarter" idx="13"/>
          </p:nvPr>
        </p:nvSpPr>
        <p:spPr>
          <a:xfrm>
            <a:off x="1190939" y="1635919"/>
            <a:ext cx="1708671" cy="770396"/>
          </a:xfrm>
          <a:prstGeom prst="rect">
            <a:avLst/>
          </a:prstGeom>
        </p:spPr>
        <p:txBody>
          <a:bodyPr lIns="0">
            <a:normAutofit/>
          </a:bodyPr>
          <a:lstStyle>
            <a:lvl1pPr marL="0" indent="0">
              <a:buNone/>
              <a:defRPr sz="900">
                <a:solidFill>
                  <a:srgbClr val="FFFFFF"/>
                </a:solidFill>
                <a:latin typeface="Roboto" charset="0"/>
                <a:ea typeface="Roboto" charset="0"/>
                <a:cs typeface="Roboto" charset="0"/>
              </a:defRPr>
            </a:lvl1pPr>
          </a:lstStyle>
          <a:p>
            <a:pPr lvl="0"/>
            <a:endParaRPr lang="en-US" dirty="0"/>
          </a:p>
        </p:txBody>
      </p:sp>
      <p:sp>
        <p:nvSpPr>
          <p:cNvPr id="10" name="Text Placeholder 6"/>
          <p:cNvSpPr>
            <a:spLocks noGrp="1"/>
          </p:cNvSpPr>
          <p:nvPr>
            <p:ph type="body" sz="quarter" idx="14"/>
          </p:nvPr>
        </p:nvSpPr>
        <p:spPr>
          <a:xfrm>
            <a:off x="1190939" y="2670635"/>
            <a:ext cx="1708671" cy="770396"/>
          </a:xfrm>
          <a:prstGeom prst="rect">
            <a:avLst/>
          </a:prstGeom>
        </p:spPr>
        <p:txBody>
          <a:bodyPr lIns="0">
            <a:normAutofit/>
          </a:bodyPr>
          <a:lstStyle>
            <a:lvl1pPr marL="0" indent="0">
              <a:buNone/>
              <a:defRPr sz="900">
                <a:solidFill>
                  <a:srgbClr val="FFFFFF"/>
                </a:solidFill>
                <a:latin typeface="Roboto" charset="0"/>
                <a:ea typeface="Roboto" charset="0"/>
                <a:cs typeface="Roboto" charset="0"/>
              </a:defRPr>
            </a:lvl1pPr>
          </a:lstStyle>
          <a:p>
            <a:pPr lvl="0"/>
            <a:endParaRPr lang="en-US" dirty="0"/>
          </a:p>
        </p:txBody>
      </p:sp>
      <p:sp>
        <p:nvSpPr>
          <p:cNvPr id="15" name="Text Placeholder 6"/>
          <p:cNvSpPr>
            <a:spLocks noGrp="1"/>
          </p:cNvSpPr>
          <p:nvPr>
            <p:ph type="body" sz="quarter" idx="15"/>
          </p:nvPr>
        </p:nvSpPr>
        <p:spPr>
          <a:xfrm>
            <a:off x="3974558" y="1635919"/>
            <a:ext cx="1708671" cy="770396"/>
          </a:xfrm>
          <a:prstGeom prst="rect">
            <a:avLst/>
          </a:prstGeom>
        </p:spPr>
        <p:txBody>
          <a:bodyPr lIns="0">
            <a:normAutofit/>
          </a:bodyPr>
          <a:lstStyle>
            <a:lvl1pPr marL="0" indent="0">
              <a:buNone/>
              <a:defRPr sz="900">
                <a:solidFill>
                  <a:srgbClr val="FFFFFF"/>
                </a:solidFill>
                <a:latin typeface="Roboto" charset="0"/>
                <a:ea typeface="Roboto" charset="0"/>
                <a:cs typeface="Roboto" charset="0"/>
              </a:defRPr>
            </a:lvl1pPr>
          </a:lstStyle>
          <a:p>
            <a:pPr lvl="0"/>
            <a:endParaRPr lang="en-US" dirty="0"/>
          </a:p>
        </p:txBody>
      </p:sp>
      <p:sp>
        <p:nvSpPr>
          <p:cNvPr id="16" name="Text Placeholder 6"/>
          <p:cNvSpPr>
            <a:spLocks noGrp="1"/>
          </p:cNvSpPr>
          <p:nvPr>
            <p:ph type="body" sz="quarter" idx="16"/>
          </p:nvPr>
        </p:nvSpPr>
        <p:spPr>
          <a:xfrm>
            <a:off x="3974558" y="2670635"/>
            <a:ext cx="1708671" cy="770396"/>
          </a:xfrm>
          <a:prstGeom prst="rect">
            <a:avLst/>
          </a:prstGeom>
        </p:spPr>
        <p:txBody>
          <a:bodyPr lIns="0">
            <a:normAutofit/>
          </a:bodyPr>
          <a:lstStyle>
            <a:lvl1pPr marL="0" indent="0">
              <a:buNone/>
              <a:defRPr sz="900">
                <a:solidFill>
                  <a:srgbClr val="FFFFFF"/>
                </a:solidFill>
                <a:latin typeface="Roboto" charset="0"/>
                <a:ea typeface="Roboto" charset="0"/>
                <a:cs typeface="Roboto" charset="0"/>
              </a:defRPr>
            </a:lvl1pPr>
          </a:lstStyle>
          <a:p>
            <a:pPr lvl="0"/>
            <a:endParaRPr lang="en-US" dirty="0"/>
          </a:p>
        </p:txBody>
      </p:sp>
      <p:sp>
        <p:nvSpPr>
          <p:cNvPr id="19" name="Text Placeholder 6"/>
          <p:cNvSpPr>
            <a:spLocks noGrp="1"/>
          </p:cNvSpPr>
          <p:nvPr>
            <p:ph type="body" sz="quarter" idx="17"/>
          </p:nvPr>
        </p:nvSpPr>
        <p:spPr>
          <a:xfrm>
            <a:off x="6806679" y="1635919"/>
            <a:ext cx="1708671" cy="770396"/>
          </a:xfrm>
          <a:prstGeom prst="rect">
            <a:avLst/>
          </a:prstGeom>
        </p:spPr>
        <p:txBody>
          <a:bodyPr lIns="0">
            <a:normAutofit/>
          </a:bodyPr>
          <a:lstStyle>
            <a:lvl1pPr marL="0" indent="0">
              <a:buNone/>
              <a:defRPr sz="900">
                <a:solidFill>
                  <a:srgbClr val="FFFFFF"/>
                </a:solidFill>
                <a:latin typeface="Roboto" charset="0"/>
                <a:ea typeface="Roboto" charset="0"/>
                <a:cs typeface="Roboto" charset="0"/>
              </a:defRPr>
            </a:lvl1pPr>
          </a:lstStyle>
          <a:p>
            <a:pPr lvl="0"/>
            <a:endParaRPr lang="en-US" dirty="0"/>
          </a:p>
        </p:txBody>
      </p:sp>
      <p:sp>
        <p:nvSpPr>
          <p:cNvPr id="20" name="Text Placeholder 6"/>
          <p:cNvSpPr>
            <a:spLocks noGrp="1"/>
          </p:cNvSpPr>
          <p:nvPr>
            <p:ph type="body" sz="quarter" idx="18"/>
          </p:nvPr>
        </p:nvSpPr>
        <p:spPr>
          <a:xfrm>
            <a:off x="6806679" y="2670635"/>
            <a:ext cx="1708671" cy="770396"/>
          </a:xfrm>
          <a:prstGeom prst="rect">
            <a:avLst/>
          </a:prstGeom>
        </p:spPr>
        <p:txBody>
          <a:bodyPr lIns="0">
            <a:normAutofit/>
          </a:bodyPr>
          <a:lstStyle>
            <a:lvl1pPr marL="0" indent="0">
              <a:buNone/>
              <a:defRPr sz="900">
                <a:solidFill>
                  <a:srgbClr val="FFFFFF"/>
                </a:solidFill>
                <a:latin typeface="Roboto" charset="0"/>
                <a:ea typeface="Roboto" charset="0"/>
                <a:cs typeface="Roboto" charset="0"/>
              </a:defRPr>
            </a:lvl1pPr>
          </a:lstStyle>
          <a:p>
            <a:pPr lvl="0"/>
            <a:endParaRPr lang="en-US" dirty="0"/>
          </a:p>
        </p:txBody>
      </p:sp>
      <p:sp>
        <p:nvSpPr>
          <p:cNvPr id="17" name="Title 2"/>
          <p:cNvSpPr>
            <a:spLocks noGrp="1"/>
          </p:cNvSpPr>
          <p:nvPr>
            <p:ph type="ctrTitle" hasCustomPrompt="1"/>
          </p:nvPr>
        </p:nvSpPr>
        <p:spPr>
          <a:xfrm>
            <a:off x="370590" y="318006"/>
            <a:ext cx="8330498" cy="459584"/>
          </a:xfrm>
          <a:prstGeom prst="rect">
            <a:avLst/>
          </a:prstGeom>
        </p:spPr>
        <p:txBody>
          <a:bodyPr lIns="0"/>
          <a:lstStyle>
            <a:lvl1pPr algn="l">
              <a:defRPr sz="2500" b="1">
                <a:solidFill>
                  <a:schemeClr val="tx2"/>
                </a:solidFill>
                <a:latin typeface="Roboto" charset="0"/>
                <a:ea typeface="Roboto" charset="0"/>
                <a:cs typeface="Roboto" charset="0"/>
              </a:defRPr>
            </a:lvl1pPr>
          </a:lstStyle>
          <a:p>
            <a:r>
              <a:rPr lang="en-US" dirty="0"/>
              <a:t>Click to edit title style</a:t>
            </a:r>
          </a:p>
        </p:txBody>
      </p:sp>
      <p:sp>
        <p:nvSpPr>
          <p:cNvPr id="28" name="Subtitle 2"/>
          <p:cNvSpPr>
            <a:spLocks noGrp="1"/>
          </p:cNvSpPr>
          <p:nvPr>
            <p:ph type="subTitle" idx="19" hasCustomPrompt="1"/>
          </p:nvPr>
        </p:nvSpPr>
        <p:spPr>
          <a:xfrm>
            <a:off x="370590" y="777589"/>
            <a:ext cx="8330498" cy="460661"/>
          </a:xfrm>
          <a:prstGeom prst="rect">
            <a:avLst/>
          </a:prstGeom>
        </p:spPr>
        <p:txBody>
          <a:bodyPr lIns="0" tIns="34295" rIns="68589" bIns="34295"/>
          <a:lstStyle>
            <a:lvl1pPr marL="0" indent="0" algn="l">
              <a:buNone/>
              <a:defRPr sz="1600" b="0" i="0">
                <a:solidFill>
                  <a:srgbClr val="FFFFFF"/>
                </a:solidFill>
                <a:latin typeface="Roboto" charset="0"/>
                <a:ea typeface="Roboto" charset="0"/>
                <a:cs typeface="Roboto" charset="0"/>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a:t>Click to edit subtitle style</a:t>
            </a:r>
          </a:p>
        </p:txBody>
      </p:sp>
      <p:sp>
        <p:nvSpPr>
          <p:cNvPr id="18" name="TextBox 17"/>
          <p:cNvSpPr txBox="1"/>
          <p:nvPr userDrawn="1"/>
        </p:nvSpPr>
        <p:spPr>
          <a:xfrm>
            <a:off x="8400288" y="4752768"/>
            <a:ext cx="605361" cy="233759"/>
          </a:xfrm>
          <a:prstGeom prst="rect">
            <a:avLst/>
          </a:prstGeom>
          <a:noFill/>
        </p:spPr>
        <p:txBody>
          <a:bodyPr wrap="square" rtlCol="0">
            <a:spAutoFit/>
          </a:bodyPr>
          <a:lstStyle/>
          <a:p>
            <a:pPr algn="ctr"/>
            <a:fld id="{0C3392F2-9F84-844E-8819-A6D55BBD6909}" type="slidenum">
              <a:rPr lang="en-US" sz="900" smtClean="0">
                <a:solidFill>
                  <a:srgbClr val="FFFFFF"/>
                </a:solidFill>
                <a:latin typeface="Roboto" charset="0"/>
                <a:ea typeface="Roboto" charset="0"/>
                <a:cs typeface="Roboto" charset="0"/>
              </a:rPr>
              <a:pPr algn="ctr"/>
              <a:t>‹#›</a:t>
            </a:fld>
            <a:r>
              <a:rPr lang="en-US" sz="900" dirty="0">
                <a:solidFill>
                  <a:schemeClr val="tx1"/>
                </a:solidFill>
                <a:latin typeface="Roboto" charset="0"/>
                <a:ea typeface="Roboto" charset="0"/>
                <a:cs typeface="Roboto" charset="0"/>
              </a:rPr>
              <a:t> </a:t>
            </a:r>
          </a:p>
        </p:txBody>
      </p:sp>
      <p:sp>
        <p:nvSpPr>
          <p:cNvPr id="29" name="Oval 28"/>
          <p:cNvSpPr/>
          <p:nvPr userDrawn="1"/>
        </p:nvSpPr>
        <p:spPr>
          <a:xfrm>
            <a:off x="628650" y="1774469"/>
            <a:ext cx="493295" cy="4932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FFFFFF"/>
                </a:solidFill>
                <a:latin typeface="Roboto" charset="0"/>
                <a:ea typeface="Roboto" charset="0"/>
                <a:cs typeface="Roboto" charset="0"/>
              </a:rPr>
              <a:t>01</a:t>
            </a:r>
          </a:p>
        </p:txBody>
      </p:sp>
      <p:sp>
        <p:nvSpPr>
          <p:cNvPr id="30" name="Oval 29"/>
          <p:cNvSpPr/>
          <p:nvPr userDrawn="1"/>
        </p:nvSpPr>
        <p:spPr>
          <a:xfrm>
            <a:off x="628650" y="2809185"/>
            <a:ext cx="493295" cy="4932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FFFFFF"/>
                </a:solidFill>
                <a:latin typeface="Roboto" charset="0"/>
                <a:ea typeface="Roboto" charset="0"/>
                <a:cs typeface="Roboto" charset="0"/>
              </a:rPr>
              <a:t>02</a:t>
            </a:r>
          </a:p>
        </p:txBody>
      </p:sp>
      <p:sp>
        <p:nvSpPr>
          <p:cNvPr id="31" name="Oval 30"/>
          <p:cNvSpPr/>
          <p:nvPr userDrawn="1"/>
        </p:nvSpPr>
        <p:spPr>
          <a:xfrm>
            <a:off x="3345908" y="1774469"/>
            <a:ext cx="493295" cy="4932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FFFFFF"/>
                </a:solidFill>
                <a:latin typeface="Roboto" charset="0"/>
                <a:ea typeface="Roboto" charset="0"/>
                <a:cs typeface="Roboto" charset="0"/>
              </a:rPr>
              <a:t>03</a:t>
            </a:r>
          </a:p>
        </p:txBody>
      </p:sp>
      <p:sp>
        <p:nvSpPr>
          <p:cNvPr id="32" name="Oval 31"/>
          <p:cNvSpPr/>
          <p:nvPr userDrawn="1"/>
        </p:nvSpPr>
        <p:spPr>
          <a:xfrm>
            <a:off x="3345908" y="2809185"/>
            <a:ext cx="493295" cy="4932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FFFFFF"/>
                </a:solidFill>
                <a:latin typeface="Roboto" charset="0"/>
                <a:ea typeface="Roboto" charset="0"/>
                <a:cs typeface="Roboto" charset="0"/>
              </a:rPr>
              <a:t>04</a:t>
            </a:r>
          </a:p>
        </p:txBody>
      </p:sp>
      <p:sp>
        <p:nvSpPr>
          <p:cNvPr id="33" name="Oval 32"/>
          <p:cNvSpPr/>
          <p:nvPr userDrawn="1"/>
        </p:nvSpPr>
        <p:spPr>
          <a:xfrm>
            <a:off x="6178029" y="1774469"/>
            <a:ext cx="493295" cy="4932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FFFFFF"/>
                </a:solidFill>
                <a:latin typeface="Roboto" charset="0"/>
                <a:ea typeface="Roboto" charset="0"/>
                <a:cs typeface="Roboto" charset="0"/>
              </a:rPr>
              <a:t>05</a:t>
            </a:r>
          </a:p>
        </p:txBody>
      </p:sp>
      <p:sp>
        <p:nvSpPr>
          <p:cNvPr id="34" name="Oval 33"/>
          <p:cNvSpPr/>
          <p:nvPr userDrawn="1"/>
        </p:nvSpPr>
        <p:spPr>
          <a:xfrm>
            <a:off x="6178029" y="2809185"/>
            <a:ext cx="493295" cy="4932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FFFFFF"/>
                </a:solidFill>
                <a:latin typeface="Roboto" charset="0"/>
                <a:ea typeface="Roboto" charset="0"/>
                <a:cs typeface="Roboto" charset="0"/>
              </a:rPr>
              <a:t>06</a:t>
            </a:r>
          </a:p>
        </p:txBody>
      </p:sp>
    </p:spTree>
    <p:extLst>
      <p:ext uri="{BB962C8B-B14F-4D97-AF65-F5344CB8AC3E}">
        <p14:creationId xmlns:p14="http://schemas.microsoft.com/office/powerpoint/2010/main" val="213669499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of Contents_Green">
    <p:bg>
      <p:bgPr>
        <a:solidFill>
          <a:srgbClr val="FFFFFF"/>
        </a:solidFill>
        <a:effectLst/>
      </p:bgPr>
    </p:bg>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4786"/>
          </a:xfrm>
          <a:prstGeom prst="rect">
            <a:avLst/>
          </a:prstGeom>
        </p:spPr>
      </p:pic>
      <p:sp>
        <p:nvSpPr>
          <p:cNvPr id="7" name="Text Placeholder 6"/>
          <p:cNvSpPr>
            <a:spLocks noGrp="1"/>
          </p:cNvSpPr>
          <p:nvPr>
            <p:ph type="body" sz="quarter" idx="13"/>
          </p:nvPr>
        </p:nvSpPr>
        <p:spPr>
          <a:xfrm>
            <a:off x="1190939" y="1635919"/>
            <a:ext cx="1708671" cy="770396"/>
          </a:xfrm>
          <a:prstGeom prst="rect">
            <a:avLst/>
          </a:prstGeom>
        </p:spPr>
        <p:txBody>
          <a:bodyPr lIns="0">
            <a:normAutofit/>
          </a:bodyPr>
          <a:lstStyle>
            <a:lvl1pPr marL="0" indent="0">
              <a:buNone/>
              <a:defRPr sz="900">
                <a:solidFill>
                  <a:schemeClr val="bg1"/>
                </a:solidFill>
                <a:latin typeface="Roboto" charset="0"/>
                <a:ea typeface="Roboto" charset="0"/>
                <a:cs typeface="Roboto" charset="0"/>
              </a:defRPr>
            </a:lvl1pPr>
          </a:lstStyle>
          <a:p>
            <a:pPr lvl="0"/>
            <a:endParaRPr lang="en-US" dirty="0"/>
          </a:p>
        </p:txBody>
      </p:sp>
      <p:sp>
        <p:nvSpPr>
          <p:cNvPr id="10" name="Text Placeholder 6"/>
          <p:cNvSpPr>
            <a:spLocks noGrp="1"/>
          </p:cNvSpPr>
          <p:nvPr>
            <p:ph type="body" sz="quarter" idx="14"/>
          </p:nvPr>
        </p:nvSpPr>
        <p:spPr>
          <a:xfrm>
            <a:off x="1190939" y="2670635"/>
            <a:ext cx="1708671" cy="770396"/>
          </a:xfrm>
          <a:prstGeom prst="rect">
            <a:avLst/>
          </a:prstGeom>
        </p:spPr>
        <p:txBody>
          <a:bodyPr lIns="0">
            <a:normAutofit/>
          </a:bodyPr>
          <a:lstStyle>
            <a:lvl1pPr marL="0" indent="0">
              <a:buNone/>
              <a:defRPr sz="900">
                <a:solidFill>
                  <a:schemeClr val="bg1"/>
                </a:solidFill>
                <a:latin typeface="Roboto" charset="0"/>
                <a:ea typeface="Roboto" charset="0"/>
                <a:cs typeface="Roboto" charset="0"/>
              </a:defRPr>
            </a:lvl1pPr>
          </a:lstStyle>
          <a:p>
            <a:pPr lvl="0"/>
            <a:endParaRPr lang="en-US" dirty="0"/>
          </a:p>
        </p:txBody>
      </p:sp>
      <p:sp>
        <p:nvSpPr>
          <p:cNvPr id="15" name="Text Placeholder 6"/>
          <p:cNvSpPr>
            <a:spLocks noGrp="1"/>
          </p:cNvSpPr>
          <p:nvPr>
            <p:ph type="body" sz="quarter" idx="15"/>
          </p:nvPr>
        </p:nvSpPr>
        <p:spPr>
          <a:xfrm>
            <a:off x="3974558" y="1635919"/>
            <a:ext cx="1708671" cy="770396"/>
          </a:xfrm>
          <a:prstGeom prst="rect">
            <a:avLst/>
          </a:prstGeom>
        </p:spPr>
        <p:txBody>
          <a:bodyPr lIns="0">
            <a:normAutofit/>
          </a:bodyPr>
          <a:lstStyle>
            <a:lvl1pPr marL="0" indent="0">
              <a:buNone/>
              <a:defRPr sz="900">
                <a:solidFill>
                  <a:schemeClr val="bg1"/>
                </a:solidFill>
                <a:latin typeface="Roboto" charset="0"/>
                <a:ea typeface="Roboto" charset="0"/>
                <a:cs typeface="Roboto" charset="0"/>
              </a:defRPr>
            </a:lvl1pPr>
          </a:lstStyle>
          <a:p>
            <a:pPr lvl="0"/>
            <a:endParaRPr lang="en-US" dirty="0"/>
          </a:p>
        </p:txBody>
      </p:sp>
      <p:sp>
        <p:nvSpPr>
          <p:cNvPr id="16" name="Text Placeholder 6"/>
          <p:cNvSpPr>
            <a:spLocks noGrp="1"/>
          </p:cNvSpPr>
          <p:nvPr>
            <p:ph type="body" sz="quarter" idx="16"/>
          </p:nvPr>
        </p:nvSpPr>
        <p:spPr>
          <a:xfrm>
            <a:off x="3974558" y="2670635"/>
            <a:ext cx="1708671" cy="770396"/>
          </a:xfrm>
          <a:prstGeom prst="rect">
            <a:avLst/>
          </a:prstGeom>
        </p:spPr>
        <p:txBody>
          <a:bodyPr lIns="0">
            <a:normAutofit/>
          </a:bodyPr>
          <a:lstStyle>
            <a:lvl1pPr marL="0" indent="0">
              <a:buNone/>
              <a:defRPr sz="900">
                <a:solidFill>
                  <a:schemeClr val="bg1"/>
                </a:solidFill>
                <a:latin typeface="Roboto" charset="0"/>
                <a:ea typeface="Roboto" charset="0"/>
                <a:cs typeface="Roboto" charset="0"/>
              </a:defRPr>
            </a:lvl1pPr>
          </a:lstStyle>
          <a:p>
            <a:pPr lvl="0"/>
            <a:endParaRPr lang="en-US" dirty="0"/>
          </a:p>
        </p:txBody>
      </p:sp>
      <p:sp>
        <p:nvSpPr>
          <p:cNvPr id="19" name="Text Placeholder 6"/>
          <p:cNvSpPr>
            <a:spLocks noGrp="1"/>
          </p:cNvSpPr>
          <p:nvPr>
            <p:ph type="body" sz="quarter" idx="17"/>
          </p:nvPr>
        </p:nvSpPr>
        <p:spPr>
          <a:xfrm>
            <a:off x="6806679" y="1635919"/>
            <a:ext cx="1708671" cy="770396"/>
          </a:xfrm>
          <a:prstGeom prst="rect">
            <a:avLst/>
          </a:prstGeom>
        </p:spPr>
        <p:txBody>
          <a:bodyPr lIns="0">
            <a:normAutofit/>
          </a:bodyPr>
          <a:lstStyle>
            <a:lvl1pPr marL="0" indent="0">
              <a:buNone/>
              <a:defRPr sz="900">
                <a:solidFill>
                  <a:schemeClr val="bg1"/>
                </a:solidFill>
                <a:latin typeface="Roboto" charset="0"/>
                <a:ea typeface="Roboto" charset="0"/>
                <a:cs typeface="Roboto" charset="0"/>
              </a:defRPr>
            </a:lvl1pPr>
          </a:lstStyle>
          <a:p>
            <a:pPr lvl="0"/>
            <a:endParaRPr lang="en-US" dirty="0"/>
          </a:p>
        </p:txBody>
      </p:sp>
      <p:sp>
        <p:nvSpPr>
          <p:cNvPr id="20" name="Text Placeholder 6"/>
          <p:cNvSpPr>
            <a:spLocks noGrp="1"/>
          </p:cNvSpPr>
          <p:nvPr>
            <p:ph type="body" sz="quarter" idx="18"/>
          </p:nvPr>
        </p:nvSpPr>
        <p:spPr>
          <a:xfrm>
            <a:off x="6806679" y="2670635"/>
            <a:ext cx="1708671" cy="770396"/>
          </a:xfrm>
          <a:prstGeom prst="rect">
            <a:avLst/>
          </a:prstGeom>
        </p:spPr>
        <p:txBody>
          <a:bodyPr lIns="0">
            <a:normAutofit/>
          </a:bodyPr>
          <a:lstStyle>
            <a:lvl1pPr marL="0" indent="0">
              <a:buNone/>
              <a:defRPr sz="900">
                <a:solidFill>
                  <a:schemeClr val="bg1"/>
                </a:solidFill>
                <a:latin typeface="Roboto" charset="0"/>
                <a:ea typeface="Roboto" charset="0"/>
                <a:cs typeface="Roboto" charset="0"/>
              </a:defRPr>
            </a:lvl1pPr>
          </a:lstStyle>
          <a:p>
            <a:pPr lvl="0"/>
            <a:endParaRPr lang="en-US" dirty="0"/>
          </a:p>
        </p:txBody>
      </p:sp>
      <p:sp>
        <p:nvSpPr>
          <p:cNvPr id="17" name="Title 2"/>
          <p:cNvSpPr>
            <a:spLocks noGrp="1"/>
          </p:cNvSpPr>
          <p:nvPr>
            <p:ph type="ctrTitle" hasCustomPrompt="1"/>
          </p:nvPr>
        </p:nvSpPr>
        <p:spPr>
          <a:xfrm>
            <a:off x="370590" y="318006"/>
            <a:ext cx="8330498" cy="459584"/>
          </a:xfrm>
          <a:prstGeom prst="rect">
            <a:avLst/>
          </a:prstGeom>
        </p:spPr>
        <p:txBody>
          <a:bodyPr lIns="0"/>
          <a:lstStyle>
            <a:lvl1pPr algn="l">
              <a:defRPr sz="2500" b="1">
                <a:solidFill>
                  <a:schemeClr val="bg1"/>
                </a:solidFill>
                <a:latin typeface="Roboto" charset="0"/>
                <a:ea typeface="Roboto" charset="0"/>
                <a:cs typeface="Roboto" charset="0"/>
              </a:defRPr>
            </a:lvl1pPr>
          </a:lstStyle>
          <a:p>
            <a:r>
              <a:rPr lang="en-US" dirty="0"/>
              <a:t>Click to edit title style</a:t>
            </a:r>
          </a:p>
        </p:txBody>
      </p:sp>
      <p:sp>
        <p:nvSpPr>
          <p:cNvPr id="28" name="Subtitle 2"/>
          <p:cNvSpPr>
            <a:spLocks noGrp="1"/>
          </p:cNvSpPr>
          <p:nvPr>
            <p:ph type="subTitle" idx="19" hasCustomPrompt="1"/>
          </p:nvPr>
        </p:nvSpPr>
        <p:spPr>
          <a:xfrm>
            <a:off x="370590" y="777589"/>
            <a:ext cx="8330498" cy="460661"/>
          </a:xfrm>
          <a:prstGeom prst="rect">
            <a:avLst/>
          </a:prstGeom>
        </p:spPr>
        <p:txBody>
          <a:bodyPr lIns="0" tIns="34295" rIns="68589" bIns="34295"/>
          <a:lstStyle>
            <a:lvl1pPr marL="0" indent="0" algn="l">
              <a:buNone/>
              <a:defRPr sz="1600" b="0" i="0">
                <a:solidFill>
                  <a:schemeClr val="tx1"/>
                </a:solidFill>
                <a:latin typeface="Roboto" charset="0"/>
                <a:ea typeface="Roboto" charset="0"/>
                <a:cs typeface="Roboto" charset="0"/>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a:t>Click to edit subtitle style</a:t>
            </a:r>
          </a:p>
        </p:txBody>
      </p:sp>
      <p:sp>
        <p:nvSpPr>
          <p:cNvPr id="18" name="TextBox 17"/>
          <p:cNvSpPr txBox="1"/>
          <p:nvPr userDrawn="1"/>
        </p:nvSpPr>
        <p:spPr>
          <a:xfrm>
            <a:off x="8400288" y="4752768"/>
            <a:ext cx="605361" cy="233759"/>
          </a:xfrm>
          <a:prstGeom prst="rect">
            <a:avLst/>
          </a:prstGeom>
          <a:noFill/>
        </p:spPr>
        <p:txBody>
          <a:bodyPr wrap="square" rtlCol="0">
            <a:spAutoFit/>
          </a:bodyPr>
          <a:lstStyle/>
          <a:p>
            <a:pPr algn="ctr"/>
            <a:fld id="{0C3392F2-9F84-844E-8819-A6D55BBD6909}" type="slidenum">
              <a:rPr lang="en-US" sz="900" smtClean="0">
                <a:solidFill>
                  <a:srgbClr val="FFFFFF"/>
                </a:solidFill>
                <a:latin typeface="Roboto" charset="0"/>
                <a:ea typeface="Roboto" charset="0"/>
                <a:cs typeface="Roboto" charset="0"/>
              </a:rPr>
              <a:pPr algn="ctr"/>
              <a:t>‹#›</a:t>
            </a:fld>
            <a:r>
              <a:rPr lang="en-US" sz="900" dirty="0">
                <a:solidFill>
                  <a:schemeClr val="bg1"/>
                </a:solidFill>
                <a:latin typeface="Roboto" charset="0"/>
                <a:ea typeface="Roboto" charset="0"/>
                <a:cs typeface="Roboto" charset="0"/>
              </a:rPr>
              <a:t> </a:t>
            </a:r>
          </a:p>
        </p:txBody>
      </p:sp>
      <p:sp>
        <p:nvSpPr>
          <p:cNvPr id="29" name="Oval 28"/>
          <p:cNvSpPr/>
          <p:nvPr userDrawn="1"/>
        </p:nvSpPr>
        <p:spPr>
          <a:xfrm>
            <a:off x="628650" y="1774469"/>
            <a:ext cx="493295" cy="49329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FFFFFF"/>
                </a:solidFill>
                <a:latin typeface="Roboto" charset="0"/>
                <a:ea typeface="Roboto" charset="0"/>
                <a:cs typeface="Roboto" charset="0"/>
              </a:rPr>
              <a:t>01</a:t>
            </a:r>
          </a:p>
        </p:txBody>
      </p:sp>
      <p:sp>
        <p:nvSpPr>
          <p:cNvPr id="30" name="Oval 29"/>
          <p:cNvSpPr/>
          <p:nvPr userDrawn="1"/>
        </p:nvSpPr>
        <p:spPr>
          <a:xfrm>
            <a:off x="628650" y="2809185"/>
            <a:ext cx="493295" cy="49329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FFFFFF"/>
                </a:solidFill>
                <a:latin typeface="Roboto" charset="0"/>
                <a:ea typeface="Roboto" charset="0"/>
                <a:cs typeface="Roboto" charset="0"/>
              </a:rPr>
              <a:t>02</a:t>
            </a:r>
          </a:p>
        </p:txBody>
      </p:sp>
      <p:sp>
        <p:nvSpPr>
          <p:cNvPr id="31" name="Oval 30"/>
          <p:cNvSpPr/>
          <p:nvPr userDrawn="1"/>
        </p:nvSpPr>
        <p:spPr>
          <a:xfrm>
            <a:off x="3345908" y="1774469"/>
            <a:ext cx="493295" cy="49329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FFFFFF"/>
                </a:solidFill>
                <a:latin typeface="Roboto" charset="0"/>
                <a:ea typeface="Roboto" charset="0"/>
                <a:cs typeface="Roboto" charset="0"/>
              </a:rPr>
              <a:t>03</a:t>
            </a:r>
          </a:p>
        </p:txBody>
      </p:sp>
      <p:sp>
        <p:nvSpPr>
          <p:cNvPr id="32" name="Oval 31"/>
          <p:cNvSpPr/>
          <p:nvPr userDrawn="1"/>
        </p:nvSpPr>
        <p:spPr>
          <a:xfrm>
            <a:off x="3345908" y="2809185"/>
            <a:ext cx="493295" cy="49329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FFFFFF"/>
                </a:solidFill>
                <a:latin typeface="Roboto" charset="0"/>
                <a:ea typeface="Roboto" charset="0"/>
                <a:cs typeface="Roboto" charset="0"/>
              </a:rPr>
              <a:t>04</a:t>
            </a:r>
          </a:p>
        </p:txBody>
      </p:sp>
      <p:sp>
        <p:nvSpPr>
          <p:cNvPr id="33" name="Oval 32"/>
          <p:cNvSpPr/>
          <p:nvPr userDrawn="1"/>
        </p:nvSpPr>
        <p:spPr>
          <a:xfrm>
            <a:off x="6178029" y="1774469"/>
            <a:ext cx="493295" cy="49329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FFFFFF"/>
                </a:solidFill>
                <a:latin typeface="Roboto" charset="0"/>
                <a:ea typeface="Roboto" charset="0"/>
                <a:cs typeface="Roboto" charset="0"/>
              </a:rPr>
              <a:t>05</a:t>
            </a:r>
          </a:p>
        </p:txBody>
      </p:sp>
      <p:sp>
        <p:nvSpPr>
          <p:cNvPr id="34" name="Oval 33"/>
          <p:cNvSpPr/>
          <p:nvPr userDrawn="1"/>
        </p:nvSpPr>
        <p:spPr>
          <a:xfrm>
            <a:off x="6178029" y="2809185"/>
            <a:ext cx="493295" cy="49329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FFFFFF"/>
                </a:solidFill>
                <a:latin typeface="Roboto" charset="0"/>
                <a:ea typeface="Roboto" charset="0"/>
                <a:cs typeface="Roboto" charset="0"/>
              </a:rPr>
              <a:t>06</a:t>
            </a:r>
          </a:p>
        </p:txBody>
      </p:sp>
    </p:spTree>
    <p:extLst>
      <p:ext uri="{BB962C8B-B14F-4D97-AF65-F5344CB8AC3E}">
        <p14:creationId xmlns:p14="http://schemas.microsoft.com/office/powerpoint/2010/main" val="135542658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lide Divider_2">
    <p:bg>
      <p:bgPr>
        <a:solidFill>
          <a:srgbClr val="292929"/>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1714" cy="5143500"/>
          </a:xfrm>
          <a:prstGeom prst="rect">
            <a:avLst/>
          </a:prstGeom>
        </p:spPr>
      </p:pic>
      <p:sp>
        <p:nvSpPr>
          <p:cNvPr id="29" name="Title 2"/>
          <p:cNvSpPr>
            <a:spLocks noGrp="1"/>
          </p:cNvSpPr>
          <p:nvPr>
            <p:ph type="ctrTitle" hasCustomPrompt="1"/>
          </p:nvPr>
        </p:nvSpPr>
        <p:spPr>
          <a:xfrm>
            <a:off x="370590" y="2189336"/>
            <a:ext cx="8330498" cy="459584"/>
          </a:xfrm>
          <a:prstGeom prst="rect">
            <a:avLst/>
          </a:prstGeom>
        </p:spPr>
        <p:txBody>
          <a:bodyPr lIns="0"/>
          <a:lstStyle>
            <a:lvl1pPr algn="l">
              <a:defRPr sz="2500" b="1">
                <a:solidFill>
                  <a:schemeClr val="bg2"/>
                </a:solidFill>
                <a:latin typeface="Roboto" charset="0"/>
                <a:ea typeface="Roboto" charset="0"/>
                <a:cs typeface="Roboto" charset="0"/>
              </a:defRPr>
            </a:lvl1pPr>
          </a:lstStyle>
          <a:p>
            <a:r>
              <a:rPr lang="en-US" dirty="0"/>
              <a:t>Click to edit title style</a:t>
            </a:r>
          </a:p>
        </p:txBody>
      </p:sp>
      <p:sp>
        <p:nvSpPr>
          <p:cNvPr id="30" name="Subtitle 2"/>
          <p:cNvSpPr>
            <a:spLocks noGrp="1"/>
          </p:cNvSpPr>
          <p:nvPr>
            <p:ph type="subTitle" idx="19" hasCustomPrompt="1"/>
          </p:nvPr>
        </p:nvSpPr>
        <p:spPr>
          <a:xfrm>
            <a:off x="592046" y="2648919"/>
            <a:ext cx="8109042" cy="460661"/>
          </a:xfrm>
          <a:prstGeom prst="rect">
            <a:avLst/>
          </a:prstGeom>
        </p:spPr>
        <p:txBody>
          <a:bodyPr lIns="0" tIns="34295" rIns="68589" bIns="34295"/>
          <a:lstStyle>
            <a:lvl1pPr marL="0" indent="0" algn="l">
              <a:buNone/>
              <a:defRPr sz="1600" b="1" i="0">
                <a:solidFill>
                  <a:srgbClr val="FFFFFF"/>
                </a:solidFill>
                <a:latin typeface="Roboto" charset="0"/>
                <a:ea typeface="Roboto" charset="0"/>
                <a:cs typeface="Roboto" charset="0"/>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a:t>Click to edit subtitle style</a:t>
            </a:r>
          </a:p>
        </p:txBody>
      </p:sp>
    </p:spTree>
    <p:extLst>
      <p:ext uri="{BB962C8B-B14F-4D97-AF65-F5344CB8AC3E}">
        <p14:creationId xmlns:p14="http://schemas.microsoft.com/office/powerpoint/2010/main" val="95675845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 Divider_Green">
    <p:bg>
      <p:bgPr>
        <a:solidFill>
          <a:srgbClr val="FFFFFF"/>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4786"/>
          </a:xfrm>
          <a:prstGeom prst="rect">
            <a:avLst/>
          </a:prstGeom>
        </p:spPr>
      </p:pic>
      <p:sp>
        <p:nvSpPr>
          <p:cNvPr id="29" name="Title 2"/>
          <p:cNvSpPr>
            <a:spLocks noGrp="1"/>
          </p:cNvSpPr>
          <p:nvPr>
            <p:ph type="ctrTitle" hasCustomPrompt="1"/>
          </p:nvPr>
        </p:nvSpPr>
        <p:spPr>
          <a:xfrm>
            <a:off x="370590" y="2189336"/>
            <a:ext cx="8330498" cy="459584"/>
          </a:xfrm>
          <a:prstGeom prst="rect">
            <a:avLst/>
          </a:prstGeom>
        </p:spPr>
        <p:txBody>
          <a:bodyPr lIns="0"/>
          <a:lstStyle>
            <a:lvl1pPr algn="l">
              <a:defRPr sz="2500" b="1">
                <a:solidFill>
                  <a:schemeClr val="bg1"/>
                </a:solidFill>
                <a:latin typeface="Roboto" charset="0"/>
                <a:ea typeface="Roboto" charset="0"/>
                <a:cs typeface="Roboto" charset="0"/>
              </a:defRPr>
            </a:lvl1pPr>
          </a:lstStyle>
          <a:p>
            <a:r>
              <a:rPr lang="en-US" dirty="0"/>
              <a:t>Click to edit title style</a:t>
            </a:r>
          </a:p>
        </p:txBody>
      </p:sp>
      <p:sp>
        <p:nvSpPr>
          <p:cNvPr id="30" name="Subtitle 2"/>
          <p:cNvSpPr>
            <a:spLocks noGrp="1"/>
          </p:cNvSpPr>
          <p:nvPr>
            <p:ph type="subTitle" idx="19" hasCustomPrompt="1"/>
          </p:nvPr>
        </p:nvSpPr>
        <p:spPr>
          <a:xfrm>
            <a:off x="592046" y="2648919"/>
            <a:ext cx="8109042" cy="460661"/>
          </a:xfrm>
          <a:prstGeom prst="rect">
            <a:avLst/>
          </a:prstGeom>
        </p:spPr>
        <p:txBody>
          <a:bodyPr lIns="0" tIns="34295" rIns="68589" bIns="34295"/>
          <a:lstStyle>
            <a:lvl1pPr marL="0" indent="0" algn="l">
              <a:buNone/>
              <a:defRPr sz="1600" b="1" i="0">
                <a:solidFill>
                  <a:srgbClr val="222120"/>
                </a:solidFill>
                <a:latin typeface="Roboto" charset="0"/>
                <a:ea typeface="Roboto" charset="0"/>
                <a:cs typeface="Roboto" charset="0"/>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a:t>Click to edit subtitle style</a:t>
            </a:r>
          </a:p>
        </p:txBody>
      </p:sp>
    </p:spTree>
    <p:extLst>
      <p:ext uri="{BB962C8B-B14F-4D97-AF65-F5344CB8AC3E}">
        <p14:creationId xmlns:p14="http://schemas.microsoft.com/office/powerpoint/2010/main" val="206035582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_2">
    <p:bg>
      <p:bgPr>
        <a:solidFill>
          <a:srgbClr val="292929"/>
        </a:soli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1714" cy="5143500"/>
          </a:xfrm>
          <a:prstGeom prst="rect">
            <a:avLst/>
          </a:prstGeom>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8674" y="356819"/>
            <a:ext cx="1865376" cy="1504188"/>
          </a:xfrm>
          <a:prstGeom prst="rect">
            <a:avLst/>
          </a:prstGeom>
        </p:spPr>
      </p:pic>
      <p:sp>
        <p:nvSpPr>
          <p:cNvPr id="21" name="Title 1"/>
          <p:cNvSpPr>
            <a:spLocks noGrp="1"/>
          </p:cNvSpPr>
          <p:nvPr>
            <p:ph type="ctrTitle" hasCustomPrompt="1"/>
          </p:nvPr>
        </p:nvSpPr>
        <p:spPr>
          <a:xfrm>
            <a:off x="619760" y="2103120"/>
            <a:ext cx="7642224" cy="670560"/>
          </a:xfrm>
          <a:prstGeom prst="rect">
            <a:avLst/>
          </a:prstGeom>
        </p:spPr>
        <p:txBody>
          <a:bodyPr wrap="none" lIns="0" tIns="34295" rIns="68589" bIns="34295"/>
          <a:lstStyle>
            <a:lvl1pPr algn="l">
              <a:defRPr sz="4000" b="1" i="0" baseline="0">
                <a:solidFill>
                  <a:schemeClr val="bg2"/>
                </a:solidFill>
                <a:latin typeface="Roboto" charset="0"/>
                <a:ea typeface="Roboto" charset="0"/>
                <a:cs typeface="Roboto" charset="0"/>
              </a:defRPr>
            </a:lvl1pPr>
          </a:lstStyle>
          <a:p>
            <a:r>
              <a:rPr lang="en-US" dirty="0"/>
              <a:t>End Title</a:t>
            </a:r>
          </a:p>
        </p:txBody>
      </p:sp>
      <p:sp>
        <p:nvSpPr>
          <p:cNvPr id="22" name="Text Placeholder 6"/>
          <p:cNvSpPr>
            <a:spLocks noGrp="1"/>
          </p:cNvSpPr>
          <p:nvPr>
            <p:ph type="body" sz="quarter" idx="10" hasCustomPrompt="1"/>
          </p:nvPr>
        </p:nvSpPr>
        <p:spPr>
          <a:xfrm>
            <a:off x="620401" y="2863212"/>
            <a:ext cx="7662849" cy="464380"/>
          </a:xfrm>
          <a:prstGeom prst="rect">
            <a:avLst/>
          </a:prstGeom>
        </p:spPr>
        <p:txBody>
          <a:bodyPr wrap="none" lIns="0" tIns="0" rIns="0" bIns="0" anchor="t"/>
          <a:lstStyle>
            <a:lvl1pPr marL="0" indent="0">
              <a:buFontTx/>
              <a:buNone/>
              <a:defRPr sz="1800">
                <a:solidFill>
                  <a:srgbClr val="FFFFFF"/>
                </a:solidFill>
                <a:latin typeface="Roboto" charset="0"/>
                <a:ea typeface="Roboto" charset="0"/>
                <a:cs typeface="Roboto" charset="0"/>
              </a:defRPr>
            </a:lvl1pPr>
          </a:lstStyle>
          <a:p>
            <a:r>
              <a:rPr lang="en-US" sz="1800" b="0" i="0" dirty="0">
                <a:latin typeface="Roboto" charset="0"/>
                <a:ea typeface="Roboto" charset="0"/>
                <a:cs typeface="Roboto" charset="0"/>
              </a:rPr>
              <a:t>Questions? Email </a:t>
            </a:r>
            <a:r>
              <a:rPr lang="en-US" sz="1800" b="0" i="0" dirty="0" err="1">
                <a:latin typeface="Roboto" charset="0"/>
                <a:ea typeface="Roboto" charset="0"/>
                <a:cs typeface="Roboto" charset="0"/>
              </a:rPr>
              <a:t>youremail@cdk.com</a:t>
            </a:r>
            <a:endParaRPr lang="en-US" sz="1800" b="0" i="0" dirty="0">
              <a:latin typeface="Roboto" charset="0"/>
              <a:ea typeface="Roboto" charset="0"/>
              <a:cs typeface="Roboto" charset="0"/>
            </a:endParaRPr>
          </a:p>
        </p:txBody>
      </p:sp>
    </p:spTree>
    <p:extLst>
      <p:ext uri="{BB962C8B-B14F-4D97-AF65-F5344CB8AC3E}">
        <p14:creationId xmlns:p14="http://schemas.microsoft.com/office/powerpoint/2010/main" val="1623719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_2">
    <p:bg>
      <p:bgPr>
        <a:solidFill>
          <a:srgbClr val="292929"/>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28112"/>
            <a:ext cx="9144000" cy="1415388"/>
          </a:xfrm>
          <a:prstGeom prst="rect">
            <a:avLst/>
          </a:prstGeom>
        </p:spPr>
      </p:pic>
      <p:sp>
        <p:nvSpPr>
          <p:cNvPr id="5" name="TextBox 4"/>
          <p:cNvSpPr txBox="1"/>
          <p:nvPr userDrawn="1"/>
        </p:nvSpPr>
        <p:spPr>
          <a:xfrm>
            <a:off x="8400288" y="4752768"/>
            <a:ext cx="605361" cy="233759"/>
          </a:xfrm>
          <a:prstGeom prst="rect">
            <a:avLst/>
          </a:prstGeom>
          <a:noFill/>
        </p:spPr>
        <p:txBody>
          <a:bodyPr wrap="square" rtlCol="0">
            <a:spAutoFit/>
          </a:bodyPr>
          <a:lstStyle/>
          <a:p>
            <a:pPr algn="ctr"/>
            <a:fld id="{0C3392F2-9F84-844E-8819-A6D55BBD6909}" type="slidenum">
              <a:rPr lang="en-US" sz="900" smtClean="0">
                <a:solidFill>
                  <a:srgbClr val="FFFFFF"/>
                </a:solidFill>
                <a:latin typeface="Roboto" charset="0"/>
                <a:ea typeface="Roboto" charset="0"/>
                <a:cs typeface="Roboto" charset="0"/>
              </a:rPr>
              <a:pPr algn="ctr"/>
              <a:t>‹#›</a:t>
            </a:fld>
            <a:r>
              <a:rPr lang="en-US" sz="900" dirty="0">
                <a:solidFill>
                  <a:schemeClr val="bg1"/>
                </a:solidFill>
                <a:latin typeface="Roboto" charset="0"/>
                <a:ea typeface="Roboto" charset="0"/>
                <a:cs typeface="Roboto" charset="0"/>
              </a:rPr>
              <a:t> </a:t>
            </a:r>
          </a:p>
        </p:txBody>
      </p:sp>
    </p:spTree>
    <p:extLst>
      <p:ext uri="{BB962C8B-B14F-4D97-AF65-F5344CB8AC3E}">
        <p14:creationId xmlns:p14="http://schemas.microsoft.com/office/powerpoint/2010/main" val="1694884840"/>
      </p:ext>
    </p:extLst>
  </p:cSld>
  <p:clrMapOvr>
    <a:overrideClrMapping bg1="lt1" tx1="dk1" bg2="lt2" tx2="dk2" accent1="accent1" accent2="accent2" accent3="accent3" accent4="accent4" accent5="accent5" accent6="accent6" hlink="hlink" folHlink="folHlink"/>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Subhead_2">
    <p:bg>
      <p:bgPr>
        <a:solidFill>
          <a:srgbClr val="292929"/>
        </a:solidFill>
        <a:effectLst/>
      </p:bgPr>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28112"/>
            <a:ext cx="9144000" cy="1415388"/>
          </a:xfrm>
          <a:prstGeom prst="rect">
            <a:avLst/>
          </a:prstGeom>
        </p:spPr>
      </p:pic>
      <p:sp>
        <p:nvSpPr>
          <p:cNvPr id="6" name="Title 1"/>
          <p:cNvSpPr>
            <a:spLocks noGrp="1"/>
          </p:cNvSpPr>
          <p:nvPr>
            <p:ph type="ctrTitle" hasCustomPrompt="1"/>
          </p:nvPr>
        </p:nvSpPr>
        <p:spPr>
          <a:xfrm>
            <a:off x="370590" y="318005"/>
            <a:ext cx="8387648" cy="459585"/>
          </a:xfrm>
          <a:prstGeom prst="rect">
            <a:avLst/>
          </a:prstGeom>
        </p:spPr>
        <p:txBody>
          <a:bodyPr lIns="0" tIns="34295" rIns="68589" bIns="34295"/>
          <a:lstStyle>
            <a:lvl1pPr algn="l">
              <a:defRPr sz="2500" b="1" i="0" baseline="0">
                <a:solidFill>
                  <a:schemeClr val="bg2"/>
                </a:solidFill>
                <a:latin typeface="Roboto" charset="0"/>
                <a:ea typeface="Roboto" charset="0"/>
                <a:cs typeface="Roboto" charset="0"/>
              </a:defRPr>
            </a:lvl1pPr>
          </a:lstStyle>
          <a:p>
            <a:r>
              <a:rPr lang="en-US" dirty="0"/>
              <a:t>Title Only Slide</a:t>
            </a:r>
          </a:p>
        </p:txBody>
      </p:sp>
      <p:sp>
        <p:nvSpPr>
          <p:cNvPr id="4" name="Subtitle 2"/>
          <p:cNvSpPr>
            <a:spLocks noGrp="1"/>
          </p:cNvSpPr>
          <p:nvPr>
            <p:ph type="subTitle" idx="13" hasCustomPrompt="1"/>
          </p:nvPr>
        </p:nvSpPr>
        <p:spPr>
          <a:xfrm>
            <a:off x="370590" y="777589"/>
            <a:ext cx="8330498" cy="460661"/>
          </a:xfrm>
          <a:prstGeom prst="rect">
            <a:avLst/>
          </a:prstGeom>
        </p:spPr>
        <p:txBody>
          <a:bodyPr lIns="0" tIns="34295" rIns="68589" bIns="34295"/>
          <a:lstStyle>
            <a:lvl1pPr marL="0" indent="0" algn="l">
              <a:buNone/>
              <a:defRPr sz="1600" b="0" i="0">
                <a:solidFill>
                  <a:srgbClr val="FFFFFF"/>
                </a:solidFill>
                <a:latin typeface="Roboto" charset="0"/>
                <a:ea typeface="Roboto" charset="0"/>
                <a:cs typeface="Roboto" charset="0"/>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a:t>Click to edit subtitle style</a:t>
            </a:r>
          </a:p>
        </p:txBody>
      </p:sp>
      <p:sp>
        <p:nvSpPr>
          <p:cNvPr id="5" name="TextBox 4"/>
          <p:cNvSpPr txBox="1"/>
          <p:nvPr userDrawn="1"/>
        </p:nvSpPr>
        <p:spPr>
          <a:xfrm>
            <a:off x="8400288" y="4752768"/>
            <a:ext cx="605361" cy="233759"/>
          </a:xfrm>
          <a:prstGeom prst="rect">
            <a:avLst/>
          </a:prstGeom>
          <a:noFill/>
        </p:spPr>
        <p:txBody>
          <a:bodyPr wrap="square" rtlCol="0">
            <a:spAutoFit/>
          </a:bodyPr>
          <a:lstStyle/>
          <a:p>
            <a:pPr algn="ctr"/>
            <a:fld id="{0C3392F2-9F84-844E-8819-A6D55BBD6909}" type="slidenum">
              <a:rPr lang="en-US" sz="900" smtClean="0">
                <a:solidFill>
                  <a:srgbClr val="FFFFFF"/>
                </a:solidFill>
                <a:latin typeface="Roboto" charset="0"/>
                <a:ea typeface="Roboto" charset="0"/>
                <a:cs typeface="Roboto" charset="0"/>
              </a:rPr>
              <a:pPr algn="ctr"/>
              <a:t>‹#›</a:t>
            </a:fld>
            <a:r>
              <a:rPr lang="en-US" sz="900" dirty="0">
                <a:solidFill>
                  <a:schemeClr val="bg1"/>
                </a:solidFill>
                <a:latin typeface="Roboto" charset="0"/>
                <a:ea typeface="Roboto" charset="0"/>
                <a:cs typeface="Roboto" charset="0"/>
              </a:rPr>
              <a:t> </a:t>
            </a:r>
          </a:p>
        </p:txBody>
      </p:sp>
      <p:grpSp>
        <p:nvGrpSpPr>
          <p:cNvPr id="7" name="Group 6"/>
          <p:cNvGrpSpPr/>
          <p:nvPr userDrawn="1"/>
        </p:nvGrpSpPr>
        <p:grpSpPr>
          <a:xfrm>
            <a:off x="2797763" y="1725756"/>
            <a:ext cx="3422731" cy="2225559"/>
            <a:chOff x="2797763" y="1597434"/>
            <a:chExt cx="3422731" cy="2225559"/>
          </a:xfrm>
        </p:grpSpPr>
        <p:cxnSp>
          <p:nvCxnSpPr>
            <p:cNvPr id="9" name="Straight Connector 8">
              <a:extLst>
                <a:ext uri="{FF2B5EF4-FFF2-40B4-BE49-F238E27FC236}">
                  <a16:creationId xmlns:a16="http://schemas.microsoft.com/office/drawing/2014/main" id="{FF875354-6393-644F-85AA-731EB90A2548}"/>
                </a:ext>
              </a:extLst>
            </p:cNvPr>
            <p:cNvCxnSpPr>
              <a:cxnSpLocks/>
              <a:stCxn id="22" idx="5"/>
              <a:endCxn id="21" idx="1"/>
            </p:cNvCxnSpPr>
            <p:nvPr/>
          </p:nvCxnSpPr>
          <p:spPr>
            <a:xfrm>
              <a:off x="4917697" y="2590731"/>
              <a:ext cx="512822" cy="35941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A35E2B22-F8CE-3846-87F3-033F18DB6437}"/>
                </a:ext>
              </a:extLst>
            </p:cNvPr>
            <p:cNvCxnSpPr>
              <a:cxnSpLocks/>
              <a:stCxn id="22" idx="4"/>
              <a:endCxn id="20" idx="0"/>
            </p:cNvCxnSpPr>
            <p:nvPr/>
          </p:nvCxnSpPr>
          <p:spPr>
            <a:xfrm>
              <a:off x="4506260" y="2761154"/>
              <a:ext cx="0" cy="563198"/>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139FC735-7C4E-8442-A2BC-C3A91BA56EFD}"/>
                </a:ext>
              </a:extLst>
            </p:cNvPr>
            <p:cNvSpPr/>
            <p:nvPr/>
          </p:nvSpPr>
          <p:spPr>
            <a:xfrm>
              <a:off x="4256939" y="3324352"/>
              <a:ext cx="498641" cy="498641"/>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Roboto" panose="02000000000000000000" pitchFamily="2" charset="0"/>
                <a:ea typeface="Roboto" panose="02000000000000000000" pitchFamily="2" charset="0"/>
              </a:endParaRPr>
            </a:p>
          </p:txBody>
        </p:sp>
        <p:sp>
          <p:nvSpPr>
            <p:cNvPr id="12" name="Oval 11">
              <a:extLst>
                <a:ext uri="{FF2B5EF4-FFF2-40B4-BE49-F238E27FC236}">
                  <a16:creationId xmlns:a16="http://schemas.microsoft.com/office/drawing/2014/main" id="{351C489F-28CF-4545-98A4-16ADCC6DE247}"/>
                </a:ext>
              </a:extLst>
            </p:cNvPr>
            <p:cNvSpPr/>
            <p:nvPr/>
          </p:nvSpPr>
          <p:spPr>
            <a:xfrm>
              <a:off x="5357495" y="2877117"/>
              <a:ext cx="498641" cy="498641"/>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Roboto" panose="02000000000000000000" pitchFamily="2" charset="0"/>
                <a:ea typeface="Roboto" panose="02000000000000000000" pitchFamily="2" charset="0"/>
              </a:endParaRPr>
            </a:p>
          </p:txBody>
        </p:sp>
        <p:sp>
          <p:nvSpPr>
            <p:cNvPr id="13" name="Oval 12">
              <a:extLst>
                <a:ext uri="{FF2B5EF4-FFF2-40B4-BE49-F238E27FC236}">
                  <a16:creationId xmlns:a16="http://schemas.microsoft.com/office/drawing/2014/main" id="{024057DC-6DCA-1C49-B985-60866E33B2EC}"/>
                </a:ext>
              </a:extLst>
            </p:cNvPr>
            <p:cNvSpPr/>
            <p:nvPr/>
          </p:nvSpPr>
          <p:spPr>
            <a:xfrm>
              <a:off x="3924400" y="1597434"/>
              <a:ext cx="1163720" cy="116372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Roboto" panose="02000000000000000000" pitchFamily="2" charset="0"/>
                <a:ea typeface="Roboto" panose="02000000000000000000" pitchFamily="2" charset="0"/>
              </a:endParaRPr>
            </a:p>
          </p:txBody>
        </p:sp>
        <p:sp>
          <p:nvSpPr>
            <p:cNvPr id="14" name="Oval 13">
              <a:extLst>
                <a:ext uri="{FF2B5EF4-FFF2-40B4-BE49-F238E27FC236}">
                  <a16:creationId xmlns:a16="http://schemas.microsoft.com/office/drawing/2014/main" id="{471E7E3F-B6D3-6E44-8B4B-173593B400C7}"/>
                </a:ext>
              </a:extLst>
            </p:cNvPr>
            <p:cNvSpPr/>
            <p:nvPr/>
          </p:nvSpPr>
          <p:spPr>
            <a:xfrm>
              <a:off x="3156383" y="2877117"/>
              <a:ext cx="498641" cy="498641"/>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Roboto" panose="02000000000000000000" pitchFamily="2" charset="0"/>
                <a:ea typeface="Roboto" panose="02000000000000000000" pitchFamily="2" charset="0"/>
              </a:endParaRPr>
            </a:p>
          </p:txBody>
        </p:sp>
        <p:cxnSp>
          <p:nvCxnSpPr>
            <p:cNvPr id="15" name="Straight Connector 14">
              <a:extLst>
                <a:ext uri="{FF2B5EF4-FFF2-40B4-BE49-F238E27FC236}">
                  <a16:creationId xmlns:a16="http://schemas.microsoft.com/office/drawing/2014/main" id="{B7DB1050-D729-1642-8FE3-E5B62472229A}"/>
                </a:ext>
              </a:extLst>
            </p:cNvPr>
            <p:cNvCxnSpPr>
              <a:cxnSpLocks/>
              <a:stCxn id="22" idx="3"/>
              <a:endCxn id="23" idx="7"/>
            </p:cNvCxnSpPr>
            <p:nvPr/>
          </p:nvCxnSpPr>
          <p:spPr>
            <a:xfrm flipH="1">
              <a:off x="3582000" y="2590731"/>
              <a:ext cx="512823" cy="35941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0AE69B73-897A-EA4D-AACD-2DDCB15EB196}"/>
                </a:ext>
              </a:extLst>
            </p:cNvPr>
            <p:cNvCxnSpPr>
              <a:cxnSpLocks/>
              <a:stCxn id="22" idx="6"/>
              <a:endCxn id="26" idx="2"/>
            </p:cNvCxnSpPr>
            <p:nvPr/>
          </p:nvCxnSpPr>
          <p:spPr>
            <a:xfrm flipV="1">
              <a:off x="5088120" y="2092091"/>
              <a:ext cx="633733" cy="87203"/>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18C6A90D-1B39-FD4D-92E5-3E94AE599761}"/>
                </a:ext>
              </a:extLst>
            </p:cNvPr>
            <p:cNvSpPr/>
            <p:nvPr/>
          </p:nvSpPr>
          <p:spPr>
            <a:xfrm>
              <a:off x="5721853" y="1842770"/>
              <a:ext cx="498641" cy="498641"/>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Roboto" panose="02000000000000000000" pitchFamily="2" charset="0"/>
                <a:ea typeface="Roboto" panose="02000000000000000000" pitchFamily="2" charset="0"/>
              </a:endParaRPr>
            </a:p>
          </p:txBody>
        </p:sp>
        <p:cxnSp>
          <p:nvCxnSpPr>
            <p:cNvPr id="18" name="Straight Connector 17">
              <a:extLst>
                <a:ext uri="{FF2B5EF4-FFF2-40B4-BE49-F238E27FC236}">
                  <a16:creationId xmlns:a16="http://schemas.microsoft.com/office/drawing/2014/main" id="{261169A4-7D78-3740-B8D8-D8FEFEE39C75}"/>
                </a:ext>
              </a:extLst>
            </p:cNvPr>
            <p:cNvCxnSpPr>
              <a:cxnSpLocks/>
              <a:stCxn id="22" idx="2"/>
            </p:cNvCxnSpPr>
            <p:nvPr/>
          </p:nvCxnSpPr>
          <p:spPr>
            <a:xfrm flipH="1" flipV="1">
              <a:off x="3296404" y="2092091"/>
              <a:ext cx="627996" cy="87203"/>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DAF4A824-1DA4-6C48-BA1C-65A4071949D4}"/>
                </a:ext>
              </a:extLst>
            </p:cNvPr>
            <p:cNvSpPr/>
            <p:nvPr/>
          </p:nvSpPr>
          <p:spPr>
            <a:xfrm>
              <a:off x="2797763" y="1842770"/>
              <a:ext cx="498641" cy="498641"/>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Roboto" panose="02000000000000000000" pitchFamily="2" charset="0"/>
                <a:ea typeface="Roboto" panose="02000000000000000000" pitchFamily="2" charset="0"/>
              </a:endParaRPr>
            </a:p>
          </p:txBody>
        </p:sp>
      </p:grpSp>
      <p:sp>
        <p:nvSpPr>
          <p:cNvPr id="20" name="Text Placeholder 2"/>
          <p:cNvSpPr>
            <a:spLocks noGrp="1"/>
          </p:cNvSpPr>
          <p:nvPr>
            <p:ph type="body" sz="quarter" idx="19" hasCustomPrompt="1"/>
          </p:nvPr>
        </p:nvSpPr>
        <p:spPr>
          <a:xfrm>
            <a:off x="3725035" y="2079162"/>
            <a:ext cx="1562450" cy="331670"/>
          </a:xfrm>
          <a:prstGeom prst="rect">
            <a:avLst/>
          </a:prstGeom>
        </p:spPr>
        <p:txBody>
          <a:bodyPr/>
          <a:lstStyle>
            <a:lvl1pPr marL="0" indent="0" algn="ctr">
              <a:buNone/>
              <a:defRPr sz="1400" b="1">
                <a:solidFill>
                  <a:schemeClr val="bg1"/>
                </a:solidFill>
                <a:latin typeface="Roboto" charset="0"/>
                <a:ea typeface="Roboto" charset="0"/>
                <a:cs typeface="Roboto" charset="0"/>
              </a:defRPr>
            </a:lvl1pPr>
            <a:lvl2pPr marL="342946" indent="0">
              <a:buNone/>
              <a:defRPr sz="1000">
                <a:latin typeface="Roboto" charset="0"/>
                <a:ea typeface="Roboto" charset="0"/>
                <a:cs typeface="Roboto" charset="0"/>
              </a:defRPr>
            </a:lvl2pPr>
            <a:lvl3pPr marL="685891" indent="0">
              <a:buNone/>
              <a:defRPr sz="1000">
                <a:latin typeface="Roboto" charset="0"/>
                <a:ea typeface="Roboto" charset="0"/>
                <a:cs typeface="Roboto" charset="0"/>
              </a:defRPr>
            </a:lvl3pPr>
            <a:lvl4pPr marL="1028837" indent="0">
              <a:buNone/>
              <a:defRPr sz="1000">
                <a:latin typeface="Roboto" charset="0"/>
                <a:ea typeface="Roboto" charset="0"/>
                <a:cs typeface="Roboto" charset="0"/>
              </a:defRPr>
            </a:lvl4pPr>
            <a:lvl5pPr marL="1371783" indent="0">
              <a:buNone/>
              <a:defRPr sz="1000">
                <a:latin typeface="Roboto" charset="0"/>
                <a:ea typeface="Roboto" charset="0"/>
                <a:cs typeface="Roboto" charset="0"/>
              </a:defRPr>
            </a:lvl5pPr>
          </a:lstStyle>
          <a:p>
            <a:pPr lvl="0"/>
            <a:r>
              <a:rPr lang="en-US"/>
              <a:t>FACT/</a:t>
            </a:r>
            <a:br>
              <a:rPr lang="en-US"/>
            </a:br>
            <a:r>
              <a:rPr lang="en-US"/>
              <a:t>STAT</a:t>
            </a:r>
            <a:endParaRPr lang="en-US" dirty="0"/>
          </a:p>
        </p:txBody>
      </p:sp>
      <p:sp>
        <p:nvSpPr>
          <p:cNvPr id="21" name="Text Placeholder 2"/>
          <p:cNvSpPr>
            <a:spLocks noGrp="1"/>
          </p:cNvSpPr>
          <p:nvPr>
            <p:ph type="body" sz="quarter" idx="14"/>
          </p:nvPr>
        </p:nvSpPr>
        <p:spPr>
          <a:xfrm>
            <a:off x="772252" y="2081814"/>
            <a:ext cx="1817687" cy="923625"/>
          </a:xfrm>
          <a:prstGeom prst="rect">
            <a:avLst/>
          </a:prstGeom>
        </p:spPr>
        <p:txBody>
          <a:bodyPr/>
          <a:lstStyle>
            <a:lvl1pPr marL="0" indent="0">
              <a:buNone/>
              <a:defRPr sz="1000">
                <a:solidFill>
                  <a:schemeClr val="bg1"/>
                </a:solidFill>
                <a:latin typeface="Roboto" charset="0"/>
                <a:ea typeface="Roboto" charset="0"/>
                <a:cs typeface="Roboto" charset="0"/>
              </a:defRPr>
            </a:lvl1pPr>
            <a:lvl2pPr marL="342946" indent="0">
              <a:buNone/>
              <a:defRPr sz="1000">
                <a:latin typeface="Roboto" charset="0"/>
                <a:ea typeface="Roboto" charset="0"/>
                <a:cs typeface="Roboto" charset="0"/>
              </a:defRPr>
            </a:lvl2pPr>
            <a:lvl3pPr marL="685891" indent="0">
              <a:buNone/>
              <a:defRPr sz="1000">
                <a:latin typeface="Roboto" charset="0"/>
                <a:ea typeface="Roboto" charset="0"/>
                <a:cs typeface="Roboto" charset="0"/>
              </a:defRPr>
            </a:lvl3pPr>
            <a:lvl4pPr marL="1028837" indent="0">
              <a:buNone/>
              <a:defRPr sz="1000">
                <a:latin typeface="Roboto" charset="0"/>
                <a:ea typeface="Roboto" charset="0"/>
                <a:cs typeface="Roboto" charset="0"/>
              </a:defRPr>
            </a:lvl4pPr>
            <a:lvl5pPr marL="1371783" indent="0">
              <a:buNone/>
              <a:defRPr sz="1000">
                <a:latin typeface="Roboto" charset="0"/>
                <a:ea typeface="Roboto" charset="0"/>
                <a:cs typeface="Roboto" charset="0"/>
              </a:defRPr>
            </a:lvl5pPr>
          </a:lstStyle>
          <a:p>
            <a:pPr lvl="0"/>
            <a:r>
              <a:rPr lang="en-US" dirty="0"/>
              <a:t>Click to edit Master text styles</a:t>
            </a:r>
          </a:p>
        </p:txBody>
      </p:sp>
      <p:sp>
        <p:nvSpPr>
          <p:cNvPr id="22" name="Text Placeholder 2"/>
          <p:cNvSpPr>
            <a:spLocks noGrp="1"/>
          </p:cNvSpPr>
          <p:nvPr>
            <p:ph type="body" sz="quarter" idx="20"/>
          </p:nvPr>
        </p:nvSpPr>
        <p:spPr>
          <a:xfrm>
            <a:off x="1188812" y="3341654"/>
            <a:ext cx="1817687" cy="923625"/>
          </a:xfrm>
          <a:prstGeom prst="rect">
            <a:avLst/>
          </a:prstGeom>
        </p:spPr>
        <p:txBody>
          <a:bodyPr/>
          <a:lstStyle>
            <a:lvl1pPr marL="0" indent="0">
              <a:buNone/>
              <a:defRPr sz="1000">
                <a:solidFill>
                  <a:schemeClr val="bg1"/>
                </a:solidFill>
                <a:latin typeface="Roboto" charset="0"/>
                <a:ea typeface="Roboto" charset="0"/>
                <a:cs typeface="Roboto" charset="0"/>
              </a:defRPr>
            </a:lvl1pPr>
            <a:lvl2pPr marL="342946" indent="0">
              <a:buNone/>
              <a:defRPr sz="1000">
                <a:latin typeface="Roboto" charset="0"/>
                <a:ea typeface="Roboto" charset="0"/>
                <a:cs typeface="Roboto" charset="0"/>
              </a:defRPr>
            </a:lvl2pPr>
            <a:lvl3pPr marL="685891" indent="0">
              <a:buNone/>
              <a:defRPr sz="1000">
                <a:latin typeface="Roboto" charset="0"/>
                <a:ea typeface="Roboto" charset="0"/>
                <a:cs typeface="Roboto" charset="0"/>
              </a:defRPr>
            </a:lvl3pPr>
            <a:lvl4pPr marL="1028837" indent="0">
              <a:buNone/>
              <a:defRPr sz="1000">
                <a:latin typeface="Roboto" charset="0"/>
                <a:ea typeface="Roboto" charset="0"/>
                <a:cs typeface="Roboto" charset="0"/>
              </a:defRPr>
            </a:lvl4pPr>
            <a:lvl5pPr marL="1371783" indent="0">
              <a:buNone/>
              <a:defRPr sz="1000">
                <a:latin typeface="Roboto" charset="0"/>
                <a:ea typeface="Roboto" charset="0"/>
                <a:cs typeface="Roboto" charset="0"/>
              </a:defRPr>
            </a:lvl5pPr>
          </a:lstStyle>
          <a:p>
            <a:pPr lvl="0"/>
            <a:r>
              <a:rPr lang="en-US" dirty="0"/>
              <a:t>Click to edit Master </a:t>
            </a:r>
            <a:r>
              <a:rPr lang="en-US"/>
              <a:t>text styles</a:t>
            </a:r>
            <a:endParaRPr lang="en-US" dirty="0"/>
          </a:p>
        </p:txBody>
      </p:sp>
      <p:sp>
        <p:nvSpPr>
          <p:cNvPr id="23" name="Text Placeholder 2"/>
          <p:cNvSpPr>
            <a:spLocks noGrp="1"/>
          </p:cNvSpPr>
          <p:nvPr>
            <p:ph type="body" sz="quarter" idx="21"/>
          </p:nvPr>
        </p:nvSpPr>
        <p:spPr>
          <a:xfrm>
            <a:off x="3582000" y="4062902"/>
            <a:ext cx="1817687" cy="923625"/>
          </a:xfrm>
          <a:prstGeom prst="rect">
            <a:avLst/>
          </a:prstGeom>
        </p:spPr>
        <p:txBody>
          <a:bodyPr/>
          <a:lstStyle>
            <a:lvl1pPr marL="0" indent="0">
              <a:buNone/>
              <a:defRPr sz="1000">
                <a:solidFill>
                  <a:schemeClr val="bg1"/>
                </a:solidFill>
                <a:latin typeface="Roboto" charset="0"/>
                <a:ea typeface="Roboto" charset="0"/>
                <a:cs typeface="Roboto" charset="0"/>
              </a:defRPr>
            </a:lvl1pPr>
            <a:lvl2pPr marL="342946" indent="0">
              <a:buNone/>
              <a:defRPr sz="1000">
                <a:latin typeface="Roboto" charset="0"/>
                <a:ea typeface="Roboto" charset="0"/>
                <a:cs typeface="Roboto" charset="0"/>
              </a:defRPr>
            </a:lvl2pPr>
            <a:lvl3pPr marL="685891" indent="0">
              <a:buNone/>
              <a:defRPr sz="1000">
                <a:latin typeface="Roboto" charset="0"/>
                <a:ea typeface="Roboto" charset="0"/>
                <a:cs typeface="Roboto" charset="0"/>
              </a:defRPr>
            </a:lvl3pPr>
            <a:lvl4pPr marL="1028837" indent="0">
              <a:buNone/>
              <a:defRPr sz="1000">
                <a:latin typeface="Roboto" charset="0"/>
                <a:ea typeface="Roboto" charset="0"/>
                <a:cs typeface="Roboto" charset="0"/>
              </a:defRPr>
            </a:lvl4pPr>
            <a:lvl5pPr marL="1371783" indent="0">
              <a:buNone/>
              <a:defRPr sz="1000">
                <a:latin typeface="Roboto" charset="0"/>
                <a:ea typeface="Roboto" charset="0"/>
                <a:cs typeface="Roboto" charset="0"/>
              </a:defRPr>
            </a:lvl5pPr>
          </a:lstStyle>
          <a:p>
            <a:pPr lvl="0"/>
            <a:r>
              <a:rPr lang="en-US" dirty="0"/>
              <a:t>Click to edit Master </a:t>
            </a:r>
            <a:r>
              <a:rPr lang="en-US"/>
              <a:t>text styles</a:t>
            </a:r>
            <a:endParaRPr lang="en-US" dirty="0"/>
          </a:p>
        </p:txBody>
      </p:sp>
      <p:sp>
        <p:nvSpPr>
          <p:cNvPr id="24" name="Text Placeholder 2"/>
          <p:cNvSpPr>
            <a:spLocks noGrp="1"/>
          </p:cNvSpPr>
          <p:nvPr>
            <p:ph type="body" sz="quarter" idx="22"/>
          </p:nvPr>
        </p:nvSpPr>
        <p:spPr>
          <a:xfrm>
            <a:off x="6004652" y="3341654"/>
            <a:ext cx="1817687" cy="923625"/>
          </a:xfrm>
          <a:prstGeom prst="rect">
            <a:avLst/>
          </a:prstGeom>
        </p:spPr>
        <p:txBody>
          <a:bodyPr/>
          <a:lstStyle>
            <a:lvl1pPr marL="0" indent="0">
              <a:buNone/>
              <a:defRPr sz="1000">
                <a:solidFill>
                  <a:schemeClr val="bg1"/>
                </a:solidFill>
                <a:latin typeface="Roboto" charset="0"/>
                <a:ea typeface="Roboto" charset="0"/>
                <a:cs typeface="Roboto" charset="0"/>
              </a:defRPr>
            </a:lvl1pPr>
            <a:lvl2pPr marL="342946" indent="0">
              <a:buNone/>
              <a:defRPr sz="1000">
                <a:latin typeface="Roboto" charset="0"/>
                <a:ea typeface="Roboto" charset="0"/>
                <a:cs typeface="Roboto" charset="0"/>
              </a:defRPr>
            </a:lvl2pPr>
            <a:lvl3pPr marL="685891" indent="0">
              <a:buNone/>
              <a:defRPr sz="1000">
                <a:latin typeface="Roboto" charset="0"/>
                <a:ea typeface="Roboto" charset="0"/>
                <a:cs typeface="Roboto" charset="0"/>
              </a:defRPr>
            </a:lvl3pPr>
            <a:lvl4pPr marL="1028837" indent="0">
              <a:buNone/>
              <a:defRPr sz="1000">
                <a:latin typeface="Roboto" charset="0"/>
                <a:ea typeface="Roboto" charset="0"/>
                <a:cs typeface="Roboto" charset="0"/>
              </a:defRPr>
            </a:lvl4pPr>
            <a:lvl5pPr marL="1371783" indent="0">
              <a:buNone/>
              <a:defRPr sz="1000">
                <a:latin typeface="Roboto" charset="0"/>
                <a:ea typeface="Roboto" charset="0"/>
                <a:cs typeface="Roboto" charset="0"/>
              </a:defRPr>
            </a:lvl5pPr>
          </a:lstStyle>
          <a:p>
            <a:pPr lvl="0"/>
            <a:r>
              <a:rPr lang="en-US" dirty="0"/>
              <a:t>Click to edit Master </a:t>
            </a:r>
            <a:r>
              <a:rPr lang="en-US"/>
              <a:t>text styles</a:t>
            </a:r>
            <a:endParaRPr lang="en-US" dirty="0"/>
          </a:p>
        </p:txBody>
      </p:sp>
      <p:sp>
        <p:nvSpPr>
          <p:cNvPr id="25" name="Text Placeholder 2"/>
          <p:cNvSpPr>
            <a:spLocks noGrp="1"/>
          </p:cNvSpPr>
          <p:nvPr>
            <p:ph type="body" sz="quarter" idx="23"/>
          </p:nvPr>
        </p:nvSpPr>
        <p:spPr>
          <a:xfrm>
            <a:off x="6380572" y="2081814"/>
            <a:ext cx="1817687" cy="923625"/>
          </a:xfrm>
          <a:prstGeom prst="rect">
            <a:avLst/>
          </a:prstGeom>
        </p:spPr>
        <p:txBody>
          <a:bodyPr/>
          <a:lstStyle>
            <a:lvl1pPr marL="0" indent="0">
              <a:buNone/>
              <a:defRPr sz="1000">
                <a:solidFill>
                  <a:schemeClr val="bg1"/>
                </a:solidFill>
                <a:latin typeface="Roboto" charset="0"/>
                <a:ea typeface="Roboto" charset="0"/>
                <a:cs typeface="Roboto" charset="0"/>
              </a:defRPr>
            </a:lvl1pPr>
            <a:lvl2pPr marL="342946" indent="0">
              <a:buNone/>
              <a:defRPr sz="1000">
                <a:latin typeface="Roboto" charset="0"/>
                <a:ea typeface="Roboto" charset="0"/>
                <a:cs typeface="Roboto" charset="0"/>
              </a:defRPr>
            </a:lvl2pPr>
            <a:lvl3pPr marL="685891" indent="0">
              <a:buNone/>
              <a:defRPr sz="1000">
                <a:latin typeface="Roboto" charset="0"/>
                <a:ea typeface="Roboto" charset="0"/>
                <a:cs typeface="Roboto" charset="0"/>
              </a:defRPr>
            </a:lvl3pPr>
            <a:lvl4pPr marL="1028837" indent="0">
              <a:buNone/>
              <a:defRPr sz="1000">
                <a:latin typeface="Roboto" charset="0"/>
                <a:ea typeface="Roboto" charset="0"/>
                <a:cs typeface="Roboto" charset="0"/>
              </a:defRPr>
            </a:lvl4pPr>
            <a:lvl5pPr marL="1371783" indent="0">
              <a:buNone/>
              <a:defRPr sz="1000">
                <a:latin typeface="Roboto" charset="0"/>
                <a:ea typeface="Roboto" charset="0"/>
                <a:cs typeface="Roboto" charset="0"/>
              </a:defRPr>
            </a:lvl5pPr>
          </a:lstStyle>
          <a:p>
            <a:pPr lvl="0"/>
            <a:r>
              <a:rPr lang="en-US" dirty="0"/>
              <a:t>Click to edit Master </a:t>
            </a:r>
            <a:r>
              <a:rPr lang="en-US"/>
              <a:t>text styles</a:t>
            </a:r>
            <a:endParaRPr lang="en-US" dirty="0"/>
          </a:p>
        </p:txBody>
      </p:sp>
      <p:sp>
        <p:nvSpPr>
          <p:cNvPr id="26" name="Text Placeholder 2"/>
          <p:cNvSpPr>
            <a:spLocks noGrp="1"/>
          </p:cNvSpPr>
          <p:nvPr>
            <p:ph type="body" sz="quarter" idx="24" hasCustomPrompt="1"/>
          </p:nvPr>
        </p:nvSpPr>
        <p:spPr>
          <a:xfrm>
            <a:off x="3582000" y="1338293"/>
            <a:ext cx="1817687" cy="331670"/>
          </a:xfrm>
          <a:prstGeom prst="rect">
            <a:avLst/>
          </a:prstGeom>
        </p:spPr>
        <p:txBody>
          <a:bodyPr/>
          <a:lstStyle>
            <a:lvl1pPr marL="0" indent="0" algn="ctr">
              <a:buNone/>
              <a:defRPr sz="1400" b="1">
                <a:solidFill>
                  <a:schemeClr val="bg1"/>
                </a:solidFill>
                <a:latin typeface="Roboto" charset="0"/>
                <a:ea typeface="Roboto" charset="0"/>
                <a:cs typeface="Roboto" charset="0"/>
              </a:defRPr>
            </a:lvl1pPr>
            <a:lvl2pPr marL="342946" indent="0">
              <a:buNone/>
              <a:defRPr sz="1000">
                <a:latin typeface="Roboto" charset="0"/>
                <a:ea typeface="Roboto" charset="0"/>
                <a:cs typeface="Roboto" charset="0"/>
              </a:defRPr>
            </a:lvl2pPr>
            <a:lvl3pPr marL="685891" indent="0">
              <a:buNone/>
              <a:defRPr sz="1000">
                <a:latin typeface="Roboto" charset="0"/>
                <a:ea typeface="Roboto" charset="0"/>
                <a:cs typeface="Roboto" charset="0"/>
              </a:defRPr>
            </a:lvl3pPr>
            <a:lvl4pPr marL="1028837" indent="0">
              <a:buNone/>
              <a:defRPr sz="1000">
                <a:latin typeface="Roboto" charset="0"/>
                <a:ea typeface="Roboto" charset="0"/>
                <a:cs typeface="Roboto" charset="0"/>
              </a:defRPr>
            </a:lvl4pPr>
            <a:lvl5pPr marL="1371783" indent="0">
              <a:buNone/>
              <a:defRPr sz="1000">
                <a:latin typeface="Roboto" charset="0"/>
                <a:ea typeface="Roboto" charset="0"/>
                <a:cs typeface="Roboto" charset="0"/>
              </a:defRPr>
            </a:lvl5pPr>
          </a:lstStyle>
          <a:p>
            <a:pPr lvl="0"/>
            <a:r>
              <a:rPr lang="en-US" dirty="0"/>
              <a:t>TITLE</a:t>
            </a:r>
          </a:p>
        </p:txBody>
      </p:sp>
    </p:spTree>
    <p:extLst>
      <p:ext uri="{BB962C8B-B14F-4D97-AF65-F5344CB8AC3E}">
        <p14:creationId xmlns:p14="http://schemas.microsoft.com/office/powerpoint/2010/main" val="990106435"/>
      </p:ext>
    </p:extLst>
  </p:cSld>
  <p:clrMapOvr>
    <a:overrideClrMapping bg1="lt1" tx1="dk1" bg2="lt2" tx2="dk2" accent1="accent1" accent2="accent2" accent3="accent3" accent4="accent4" accent5="accent5" accent6="accent6" hlink="hlink" folHlink="folHlink"/>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mp; Subhead_1">
    <p:bg>
      <p:bgPr>
        <a:solidFill>
          <a:srgbClr val="292929"/>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28112"/>
            <a:ext cx="9144000" cy="1415388"/>
          </a:xfrm>
          <a:prstGeom prst="rect">
            <a:avLst/>
          </a:prstGeom>
        </p:spPr>
      </p:pic>
      <p:sp>
        <p:nvSpPr>
          <p:cNvPr id="7" name="Title 1"/>
          <p:cNvSpPr>
            <a:spLocks noGrp="1"/>
          </p:cNvSpPr>
          <p:nvPr>
            <p:ph type="ctrTitle" hasCustomPrompt="1"/>
          </p:nvPr>
        </p:nvSpPr>
        <p:spPr>
          <a:xfrm>
            <a:off x="370590" y="318005"/>
            <a:ext cx="8387648" cy="459585"/>
          </a:xfrm>
          <a:prstGeom prst="rect">
            <a:avLst/>
          </a:prstGeom>
        </p:spPr>
        <p:txBody>
          <a:bodyPr lIns="0" tIns="34295" rIns="68589" bIns="34295"/>
          <a:lstStyle>
            <a:lvl1pPr algn="l">
              <a:defRPr sz="2500" b="1" i="0" baseline="0">
                <a:solidFill>
                  <a:schemeClr val="bg2"/>
                </a:solidFill>
                <a:latin typeface="Roboto" charset="0"/>
                <a:ea typeface="Roboto" charset="0"/>
                <a:cs typeface="Roboto" charset="0"/>
              </a:defRPr>
            </a:lvl1pPr>
          </a:lstStyle>
          <a:p>
            <a:r>
              <a:rPr lang="en-US" dirty="0"/>
              <a:t>Title Only Slide</a:t>
            </a:r>
          </a:p>
        </p:txBody>
      </p:sp>
      <p:sp>
        <p:nvSpPr>
          <p:cNvPr id="9" name="Subtitle 2"/>
          <p:cNvSpPr>
            <a:spLocks noGrp="1"/>
          </p:cNvSpPr>
          <p:nvPr>
            <p:ph type="subTitle" idx="13" hasCustomPrompt="1"/>
          </p:nvPr>
        </p:nvSpPr>
        <p:spPr>
          <a:xfrm>
            <a:off x="370590" y="777589"/>
            <a:ext cx="8330498" cy="460661"/>
          </a:xfrm>
          <a:prstGeom prst="rect">
            <a:avLst/>
          </a:prstGeom>
        </p:spPr>
        <p:txBody>
          <a:bodyPr lIns="0" tIns="34295" rIns="68589" bIns="34295"/>
          <a:lstStyle>
            <a:lvl1pPr marL="0" indent="0" algn="l">
              <a:buNone/>
              <a:defRPr sz="1600" b="0" i="0">
                <a:solidFill>
                  <a:schemeClr val="bg1"/>
                </a:solidFill>
                <a:latin typeface="Roboto" charset="0"/>
                <a:ea typeface="Roboto" charset="0"/>
                <a:cs typeface="Roboto" charset="0"/>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a:t>Click to edit subtitle style</a:t>
            </a:r>
          </a:p>
        </p:txBody>
      </p:sp>
      <p:sp>
        <p:nvSpPr>
          <p:cNvPr id="6" name="TextBox 5"/>
          <p:cNvSpPr txBox="1"/>
          <p:nvPr userDrawn="1"/>
        </p:nvSpPr>
        <p:spPr>
          <a:xfrm>
            <a:off x="8400288" y="4752768"/>
            <a:ext cx="605361" cy="233759"/>
          </a:xfrm>
          <a:prstGeom prst="rect">
            <a:avLst/>
          </a:prstGeom>
          <a:noFill/>
        </p:spPr>
        <p:txBody>
          <a:bodyPr wrap="square" rtlCol="0">
            <a:spAutoFit/>
          </a:bodyPr>
          <a:lstStyle/>
          <a:p>
            <a:pPr algn="ctr"/>
            <a:fld id="{0C3392F2-9F84-844E-8819-A6D55BBD6909}" type="slidenum">
              <a:rPr lang="en-US" sz="900" smtClean="0">
                <a:solidFill>
                  <a:srgbClr val="FFFFFF"/>
                </a:solidFill>
                <a:latin typeface="Roboto" charset="0"/>
                <a:ea typeface="Roboto" charset="0"/>
                <a:cs typeface="Roboto" charset="0"/>
              </a:rPr>
              <a:pPr algn="ctr"/>
              <a:t>‹#›</a:t>
            </a:fld>
            <a:r>
              <a:rPr lang="en-US" sz="900" dirty="0">
                <a:solidFill>
                  <a:schemeClr val="bg1"/>
                </a:solidFill>
                <a:latin typeface="Roboto" charset="0"/>
                <a:ea typeface="Roboto" charset="0"/>
                <a:cs typeface="Roboto" charset="0"/>
              </a:rPr>
              <a:t> </a:t>
            </a:r>
          </a:p>
        </p:txBody>
      </p:sp>
      <p:sp>
        <p:nvSpPr>
          <p:cNvPr id="3" name="Text Placeholder 2"/>
          <p:cNvSpPr>
            <a:spLocks noGrp="1"/>
          </p:cNvSpPr>
          <p:nvPr>
            <p:ph type="body" sz="quarter" idx="14"/>
          </p:nvPr>
        </p:nvSpPr>
        <p:spPr>
          <a:xfrm>
            <a:off x="376238" y="2571750"/>
            <a:ext cx="1817687" cy="1746250"/>
          </a:xfrm>
          <a:prstGeom prst="rect">
            <a:avLst/>
          </a:prstGeom>
        </p:spPr>
        <p:txBody>
          <a:bodyPr/>
          <a:lstStyle>
            <a:lvl1pPr marL="0" indent="0">
              <a:buNone/>
              <a:defRPr sz="1000">
                <a:solidFill>
                  <a:schemeClr val="bg1"/>
                </a:solidFill>
                <a:latin typeface="Roboto" charset="0"/>
                <a:ea typeface="Roboto" charset="0"/>
                <a:cs typeface="Roboto" charset="0"/>
              </a:defRPr>
            </a:lvl1pPr>
            <a:lvl2pPr marL="342946" indent="0">
              <a:buNone/>
              <a:defRPr sz="1000">
                <a:latin typeface="Roboto" charset="0"/>
                <a:ea typeface="Roboto" charset="0"/>
                <a:cs typeface="Roboto" charset="0"/>
              </a:defRPr>
            </a:lvl2pPr>
            <a:lvl3pPr marL="685891" indent="0">
              <a:buNone/>
              <a:defRPr sz="1000">
                <a:latin typeface="Roboto" charset="0"/>
                <a:ea typeface="Roboto" charset="0"/>
                <a:cs typeface="Roboto" charset="0"/>
              </a:defRPr>
            </a:lvl3pPr>
            <a:lvl4pPr marL="1028837" indent="0">
              <a:buNone/>
              <a:defRPr sz="1000">
                <a:latin typeface="Roboto" charset="0"/>
                <a:ea typeface="Roboto" charset="0"/>
                <a:cs typeface="Roboto" charset="0"/>
              </a:defRPr>
            </a:lvl4pPr>
            <a:lvl5pPr marL="1371783" indent="0">
              <a:buNone/>
              <a:defRPr sz="1000">
                <a:latin typeface="Roboto" charset="0"/>
                <a:ea typeface="Roboto" charset="0"/>
                <a:cs typeface="Roboto" charset="0"/>
              </a:defRPr>
            </a:lvl5pPr>
          </a:lstStyle>
          <a:p>
            <a:pPr lvl="0"/>
            <a:r>
              <a:rPr lang="en-US" dirty="0"/>
              <a:t>Click to edit Master text styles</a:t>
            </a:r>
          </a:p>
        </p:txBody>
      </p:sp>
      <p:sp>
        <p:nvSpPr>
          <p:cNvPr id="18" name="Text Placeholder 2"/>
          <p:cNvSpPr>
            <a:spLocks noGrp="1"/>
          </p:cNvSpPr>
          <p:nvPr>
            <p:ph type="body" sz="quarter" idx="15"/>
          </p:nvPr>
        </p:nvSpPr>
        <p:spPr>
          <a:xfrm>
            <a:off x="2504190" y="2571750"/>
            <a:ext cx="1817687" cy="1746250"/>
          </a:xfrm>
          <a:prstGeom prst="rect">
            <a:avLst/>
          </a:prstGeom>
        </p:spPr>
        <p:txBody>
          <a:bodyPr/>
          <a:lstStyle>
            <a:lvl1pPr marL="0" indent="0">
              <a:buNone/>
              <a:defRPr sz="1000">
                <a:solidFill>
                  <a:schemeClr val="bg1"/>
                </a:solidFill>
                <a:latin typeface="Roboto" charset="0"/>
                <a:ea typeface="Roboto" charset="0"/>
                <a:cs typeface="Roboto" charset="0"/>
              </a:defRPr>
            </a:lvl1pPr>
            <a:lvl2pPr marL="342946" indent="0">
              <a:buNone/>
              <a:defRPr sz="1000">
                <a:latin typeface="Roboto" charset="0"/>
                <a:ea typeface="Roboto" charset="0"/>
                <a:cs typeface="Roboto" charset="0"/>
              </a:defRPr>
            </a:lvl2pPr>
            <a:lvl3pPr marL="685891" indent="0">
              <a:buNone/>
              <a:defRPr sz="1000">
                <a:latin typeface="Roboto" charset="0"/>
                <a:ea typeface="Roboto" charset="0"/>
                <a:cs typeface="Roboto" charset="0"/>
              </a:defRPr>
            </a:lvl3pPr>
            <a:lvl4pPr marL="1028837" indent="0">
              <a:buNone/>
              <a:defRPr sz="1000">
                <a:latin typeface="Roboto" charset="0"/>
                <a:ea typeface="Roboto" charset="0"/>
                <a:cs typeface="Roboto" charset="0"/>
              </a:defRPr>
            </a:lvl4pPr>
            <a:lvl5pPr marL="1371783" indent="0">
              <a:buNone/>
              <a:defRPr sz="1000">
                <a:latin typeface="Roboto" charset="0"/>
                <a:ea typeface="Roboto" charset="0"/>
                <a:cs typeface="Roboto" charset="0"/>
              </a:defRPr>
            </a:lvl5pPr>
          </a:lstStyle>
          <a:p>
            <a:pPr lvl="0"/>
            <a:r>
              <a:rPr lang="en-US" dirty="0"/>
              <a:t>Click to edit Master </a:t>
            </a:r>
            <a:r>
              <a:rPr lang="en-US"/>
              <a:t>text styles</a:t>
            </a:r>
            <a:endParaRPr lang="en-US" dirty="0"/>
          </a:p>
        </p:txBody>
      </p:sp>
      <p:sp>
        <p:nvSpPr>
          <p:cNvPr id="19" name="Text Placeholder 2"/>
          <p:cNvSpPr>
            <a:spLocks noGrp="1"/>
          </p:cNvSpPr>
          <p:nvPr>
            <p:ph type="body" sz="quarter" idx="16"/>
          </p:nvPr>
        </p:nvSpPr>
        <p:spPr>
          <a:xfrm>
            <a:off x="4637790" y="2571750"/>
            <a:ext cx="1817687" cy="1746250"/>
          </a:xfrm>
          <a:prstGeom prst="rect">
            <a:avLst/>
          </a:prstGeom>
        </p:spPr>
        <p:txBody>
          <a:bodyPr/>
          <a:lstStyle>
            <a:lvl1pPr marL="0" indent="0">
              <a:buNone/>
              <a:defRPr sz="1000">
                <a:solidFill>
                  <a:schemeClr val="bg1"/>
                </a:solidFill>
                <a:latin typeface="Roboto" charset="0"/>
                <a:ea typeface="Roboto" charset="0"/>
                <a:cs typeface="Roboto" charset="0"/>
              </a:defRPr>
            </a:lvl1pPr>
            <a:lvl2pPr marL="342946" indent="0">
              <a:buNone/>
              <a:defRPr sz="1000">
                <a:latin typeface="Roboto" charset="0"/>
                <a:ea typeface="Roboto" charset="0"/>
                <a:cs typeface="Roboto" charset="0"/>
              </a:defRPr>
            </a:lvl2pPr>
            <a:lvl3pPr marL="685891" indent="0">
              <a:buNone/>
              <a:defRPr sz="1000">
                <a:latin typeface="Roboto" charset="0"/>
                <a:ea typeface="Roboto" charset="0"/>
                <a:cs typeface="Roboto" charset="0"/>
              </a:defRPr>
            </a:lvl3pPr>
            <a:lvl4pPr marL="1028837" indent="0">
              <a:buNone/>
              <a:defRPr sz="1000">
                <a:latin typeface="Roboto" charset="0"/>
                <a:ea typeface="Roboto" charset="0"/>
                <a:cs typeface="Roboto" charset="0"/>
              </a:defRPr>
            </a:lvl4pPr>
            <a:lvl5pPr marL="1371783" indent="0">
              <a:buNone/>
              <a:defRPr sz="1000">
                <a:latin typeface="Roboto" charset="0"/>
                <a:ea typeface="Roboto" charset="0"/>
                <a:cs typeface="Roboto" charset="0"/>
              </a:defRPr>
            </a:lvl5pPr>
          </a:lstStyle>
          <a:p>
            <a:pPr lvl="0"/>
            <a:r>
              <a:rPr lang="en-US" dirty="0"/>
              <a:t>Click to edit Master </a:t>
            </a:r>
            <a:r>
              <a:rPr lang="en-US"/>
              <a:t>text styles</a:t>
            </a:r>
            <a:endParaRPr lang="en-US" dirty="0"/>
          </a:p>
        </p:txBody>
      </p:sp>
      <p:sp>
        <p:nvSpPr>
          <p:cNvPr id="20" name="Text Placeholder 2"/>
          <p:cNvSpPr>
            <a:spLocks noGrp="1"/>
          </p:cNvSpPr>
          <p:nvPr>
            <p:ph type="body" sz="quarter" idx="17"/>
          </p:nvPr>
        </p:nvSpPr>
        <p:spPr>
          <a:xfrm>
            <a:off x="6771390" y="2571750"/>
            <a:ext cx="1817687" cy="1746250"/>
          </a:xfrm>
          <a:prstGeom prst="rect">
            <a:avLst/>
          </a:prstGeom>
        </p:spPr>
        <p:txBody>
          <a:bodyPr/>
          <a:lstStyle>
            <a:lvl1pPr marL="0" indent="0">
              <a:buNone/>
              <a:defRPr sz="1000">
                <a:solidFill>
                  <a:schemeClr val="bg1"/>
                </a:solidFill>
                <a:latin typeface="Roboto" charset="0"/>
                <a:ea typeface="Roboto" charset="0"/>
                <a:cs typeface="Roboto" charset="0"/>
              </a:defRPr>
            </a:lvl1pPr>
            <a:lvl2pPr marL="342946" indent="0">
              <a:buNone/>
              <a:defRPr sz="1000">
                <a:latin typeface="Roboto" charset="0"/>
                <a:ea typeface="Roboto" charset="0"/>
                <a:cs typeface="Roboto" charset="0"/>
              </a:defRPr>
            </a:lvl2pPr>
            <a:lvl3pPr marL="685891" indent="0">
              <a:buNone/>
              <a:defRPr sz="1000">
                <a:latin typeface="Roboto" charset="0"/>
                <a:ea typeface="Roboto" charset="0"/>
                <a:cs typeface="Roboto" charset="0"/>
              </a:defRPr>
            </a:lvl3pPr>
            <a:lvl4pPr marL="1028837" indent="0">
              <a:buNone/>
              <a:defRPr sz="1000">
                <a:latin typeface="Roboto" charset="0"/>
                <a:ea typeface="Roboto" charset="0"/>
                <a:cs typeface="Roboto" charset="0"/>
              </a:defRPr>
            </a:lvl4pPr>
            <a:lvl5pPr marL="1371783" indent="0">
              <a:buNone/>
              <a:defRPr sz="1000">
                <a:latin typeface="Roboto" charset="0"/>
                <a:ea typeface="Roboto" charset="0"/>
                <a:cs typeface="Roboto" charset="0"/>
              </a:defRPr>
            </a:lvl5pPr>
          </a:lstStyle>
          <a:p>
            <a:pPr lvl="0"/>
            <a:r>
              <a:rPr lang="en-US" dirty="0"/>
              <a:t>Click to edit Master </a:t>
            </a:r>
            <a:r>
              <a:rPr lang="en-US"/>
              <a:t>text styles</a:t>
            </a:r>
            <a:endParaRPr lang="en-US" dirty="0"/>
          </a:p>
        </p:txBody>
      </p:sp>
    </p:spTree>
    <p:extLst>
      <p:ext uri="{BB962C8B-B14F-4D97-AF65-F5344CB8AC3E}">
        <p14:creationId xmlns:p14="http://schemas.microsoft.com/office/powerpoint/2010/main" val="1472478664"/>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Section Graphic &amp; Content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4786"/>
          </a:xfrm>
          <a:prstGeom prst="rect">
            <a:avLst/>
          </a:prstGeom>
        </p:spPr>
      </p:pic>
      <p:sp>
        <p:nvSpPr>
          <p:cNvPr id="7" name="Title 1"/>
          <p:cNvSpPr>
            <a:spLocks noGrp="1"/>
          </p:cNvSpPr>
          <p:nvPr>
            <p:ph type="ctrTitle" hasCustomPrompt="1"/>
          </p:nvPr>
        </p:nvSpPr>
        <p:spPr>
          <a:xfrm>
            <a:off x="370590" y="318005"/>
            <a:ext cx="8387648" cy="459585"/>
          </a:xfrm>
          <a:prstGeom prst="rect">
            <a:avLst/>
          </a:prstGeom>
        </p:spPr>
        <p:txBody>
          <a:bodyPr lIns="0" tIns="34295" rIns="68589" bIns="34295"/>
          <a:lstStyle>
            <a:lvl1pPr algn="l">
              <a:defRPr sz="2500" b="1" i="0" baseline="0">
                <a:solidFill>
                  <a:schemeClr val="bg1"/>
                </a:solidFill>
                <a:latin typeface="Roboto" charset="0"/>
                <a:ea typeface="Roboto" charset="0"/>
                <a:cs typeface="Roboto" charset="0"/>
              </a:defRPr>
            </a:lvl1pPr>
          </a:lstStyle>
          <a:p>
            <a:r>
              <a:rPr lang="en-US" dirty="0"/>
              <a:t>Title Only Slide</a:t>
            </a:r>
          </a:p>
        </p:txBody>
      </p:sp>
      <p:sp>
        <p:nvSpPr>
          <p:cNvPr id="9" name="Subtitle 2"/>
          <p:cNvSpPr>
            <a:spLocks noGrp="1"/>
          </p:cNvSpPr>
          <p:nvPr>
            <p:ph type="subTitle" idx="13" hasCustomPrompt="1"/>
          </p:nvPr>
        </p:nvSpPr>
        <p:spPr>
          <a:xfrm>
            <a:off x="370590" y="777589"/>
            <a:ext cx="8330498" cy="460661"/>
          </a:xfrm>
          <a:prstGeom prst="rect">
            <a:avLst/>
          </a:prstGeom>
        </p:spPr>
        <p:txBody>
          <a:bodyPr lIns="0" tIns="34295" rIns="68589" bIns="34295"/>
          <a:lstStyle>
            <a:lvl1pPr marL="0" indent="0" algn="l">
              <a:buNone/>
              <a:defRPr sz="1600" b="0" i="0">
                <a:solidFill>
                  <a:schemeClr val="tx1"/>
                </a:solidFill>
                <a:latin typeface="Roboto" charset="0"/>
                <a:ea typeface="Roboto" charset="0"/>
                <a:cs typeface="Roboto" charset="0"/>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a:t>Click to edit subtitle style</a:t>
            </a:r>
          </a:p>
        </p:txBody>
      </p:sp>
      <p:sp>
        <p:nvSpPr>
          <p:cNvPr id="6" name="TextBox 5"/>
          <p:cNvSpPr txBox="1"/>
          <p:nvPr userDrawn="1"/>
        </p:nvSpPr>
        <p:spPr>
          <a:xfrm>
            <a:off x="8400288" y="4752768"/>
            <a:ext cx="605361" cy="233759"/>
          </a:xfrm>
          <a:prstGeom prst="rect">
            <a:avLst/>
          </a:prstGeom>
          <a:noFill/>
        </p:spPr>
        <p:txBody>
          <a:bodyPr wrap="square" rtlCol="0">
            <a:spAutoFit/>
          </a:bodyPr>
          <a:lstStyle/>
          <a:p>
            <a:pPr algn="ctr"/>
            <a:fld id="{0C3392F2-9F84-844E-8819-A6D55BBD6909}" type="slidenum">
              <a:rPr lang="en-US" sz="900" smtClean="0">
                <a:solidFill>
                  <a:srgbClr val="FFFFFF"/>
                </a:solidFill>
                <a:latin typeface="Roboto" charset="0"/>
                <a:ea typeface="Roboto" charset="0"/>
                <a:cs typeface="Roboto" charset="0"/>
              </a:rPr>
              <a:pPr algn="ctr"/>
              <a:t>‹#›</a:t>
            </a:fld>
            <a:r>
              <a:rPr lang="en-US" sz="900" dirty="0">
                <a:solidFill>
                  <a:schemeClr val="bg1"/>
                </a:solidFill>
                <a:latin typeface="Roboto" charset="0"/>
                <a:ea typeface="Roboto" charset="0"/>
                <a:cs typeface="Roboto" charset="0"/>
              </a:rPr>
              <a:t> </a:t>
            </a:r>
          </a:p>
        </p:txBody>
      </p:sp>
      <p:sp>
        <p:nvSpPr>
          <p:cNvPr id="3" name="Text Placeholder 2"/>
          <p:cNvSpPr>
            <a:spLocks noGrp="1"/>
          </p:cNvSpPr>
          <p:nvPr>
            <p:ph type="body" sz="quarter" idx="14"/>
          </p:nvPr>
        </p:nvSpPr>
        <p:spPr>
          <a:xfrm>
            <a:off x="376238" y="2571750"/>
            <a:ext cx="1817687" cy="1746250"/>
          </a:xfrm>
          <a:prstGeom prst="rect">
            <a:avLst/>
          </a:prstGeom>
        </p:spPr>
        <p:txBody>
          <a:bodyPr/>
          <a:lstStyle>
            <a:lvl1pPr marL="0" indent="0">
              <a:buNone/>
              <a:defRPr sz="1000">
                <a:solidFill>
                  <a:schemeClr val="bg1"/>
                </a:solidFill>
                <a:latin typeface="Roboto" charset="0"/>
                <a:ea typeface="Roboto" charset="0"/>
                <a:cs typeface="Roboto" charset="0"/>
              </a:defRPr>
            </a:lvl1pPr>
            <a:lvl2pPr marL="342946" indent="0">
              <a:buNone/>
              <a:defRPr sz="1000">
                <a:latin typeface="Roboto" charset="0"/>
                <a:ea typeface="Roboto" charset="0"/>
                <a:cs typeface="Roboto" charset="0"/>
              </a:defRPr>
            </a:lvl2pPr>
            <a:lvl3pPr marL="685891" indent="0">
              <a:buNone/>
              <a:defRPr sz="1000">
                <a:latin typeface="Roboto" charset="0"/>
                <a:ea typeface="Roboto" charset="0"/>
                <a:cs typeface="Roboto" charset="0"/>
              </a:defRPr>
            </a:lvl3pPr>
            <a:lvl4pPr marL="1028837" indent="0">
              <a:buNone/>
              <a:defRPr sz="1000">
                <a:latin typeface="Roboto" charset="0"/>
                <a:ea typeface="Roboto" charset="0"/>
                <a:cs typeface="Roboto" charset="0"/>
              </a:defRPr>
            </a:lvl4pPr>
            <a:lvl5pPr marL="1371783" indent="0">
              <a:buNone/>
              <a:defRPr sz="1000">
                <a:latin typeface="Roboto" charset="0"/>
                <a:ea typeface="Roboto" charset="0"/>
                <a:cs typeface="Roboto" charset="0"/>
              </a:defRPr>
            </a:lvl5pPr>
          </a:lstStyle>
          <a:p>
            <a:pPr lvl="0"/>
            <a:r>
              <a:rPr lang="en-US" dirty="0"/>
              <a:t>Click to edit Master text styles</a:t>
            </a:r>
          </a:p>
        </p:txBody>
      </p:sp>
      <p:sp>
        <p:nvSpPr>
          <p:cNvPr id="18" name="Text Placeholder 2"/>
          <p:cNvSpPr>
            <a:spLocks noGrp="1"/>
          </p:cNvSpPr>
          <p:nvPr>
            <p:ph type="body" sz="quarter" idx="15"/>
          </p:nvPr>
        </p:nvSpPr>
        <p:spPr>
          <a:xfrm>
            <a:off x="2504190" y="2571750"/>
            <a:ext cx="1817687" cy="1746250"/>
          </a:xfrm>
          <a:prstGeom prst="rect">
            <a:avLst/>
          </a:prstGeom>
        </p:spPr>
        <p:txBody>
          <a:bodyPr/>
          <a:lstStyle>
            <a:lvl1pPr marL="0" indent="0">
              <a:buNone/>
              <a:defRPr sz="1000">
                <a:solidFill>
                  <a:schemeClr val="bg1"/>
                </a:solidFill>
                <a:latin typeface="Roboto" charset="0"/>
                <a:ea typeface="Roboto" charset="0"/>
                <a:cs typeface="Roboto" charset="0"/>
              </a:defRPr>
            </a:lvl1pPr>
            <a:lvl2pPr marL="342946" indent="0">
              <a:buNone/>
              <a:defRPr sz="1000">
                <a:latin typeface="Roboto" charset="0"/>
                <a:ea typeface="Roboto" charset="0"/>
                <a:cs typeface="Roboto" charset="0"/>
              </a:defRPr>
            </a:lvl2pPr>
            <a:lvl3pPr marL="685891" indent="0">
              <a:buNone/>
              <a:defRPr sz="1000">
                <a:latin typeface="Roboto" charset="0"/>
                <a:ea typeface="Roboto" charset="0"/>
                <a:cs typeface="Roboto" charset="0"/>
              </a:defRPr>
            </a:lvl3pPr>
            <a:lvl4pPr marL="1028837" indent="0">
              <a:buNone/>
              <a:defRPr sz="1000">
                <a:latin typeface="Roboto" charset="0"/>
                <a:ea typeface="Roboto" charset="0"/>
                <a:cs typeface="Roboto" charset="0"/>
              </a:defRPr>
            </a:lvl4pPr>
            <a:lvl5pPr marL="1371783" indent="0">
              <a:buNone/>
              <a:defRPr sz="1000">
                <a:latin typeface="Roboto" charset="0"/>
                <a:ea typeface="Roboto" charset="0"/>
                <a:cs typeface="Roboto" charset="0"/>
              </a:defRPr>
            </a:lvl5pPr>
          </a:lstStyle>
          <a:p>
            <a:pPr lvl="0"/>
            <a:r>
              <a:rPr lang="en-US" dirty="0"/>
              <a:t>Click to edit Master </a:t>
            </a:r>
            <a:r>
              <a:rPr lang="en-US"/>
              <a:t>text styles</a:t>
            </a:r>
            <a:endParaRPr lang="en-US" dirty="0"/>
          </a:p>
        </p:txBody>
      </p:sp>
      <p:sp>
        <p:nvSpPr>
          <p:cNvPr id="19" name="Text Placeholder 2"/>
          <p:cNvSpPr>
            <a:spLocks noGrp="1"/>
          </p:cNvSpPr>
          <p:nvPr>
            <p:ph type="body" sz="quarter" idx="16"/>
          </p:nvPr>
        </p:nvSpPr>
        <p:spPr>
          <a:xfrm>
            <a:off x="4637790" y="2571750"/>
            <a:ext cx="1817687" cy="1746250"/>
          </a:xfrm>
          <a:prstGeom prst="rect">
            <a:avLst/>
          </a:prstGeom>
        </p:spPr>
        <p:txBody>
          <a:bodyPr/>
          <a:lstStyle>
            <a:lvl1pPr marL="0" indent="0">
              <a:buNone/>
              <a:defRPr sz="1000">
                <a:solidFill>
                  <a:schemeClr val="bg1"/>
                </a:solidFill>
                <a:latin typeface="Roboto" charset="0"/>
                <a:ea typeface="Roboto" charset="0"/>
                <a:cs typeface="Roboto" charset="0"/>
              </a:defRPr>
            </a:lvl1pPr>
            <a:lvl2pPr marL="342946" indent="0">
              <a:buNone/>
              <a:defRPr sz="1000">
                <a:latin typeface="Roboto" charset="0"/>
                <a:ea typeface="Roboto" charset="0"/>
                <a:cs typeface="Roboto" charset="0"/>
              </a:defRPr>
            </a:lvl2pPr>
            <a:lvl3pPr marL="685891" indent="0">
              <a:buNone/>
              <a:defRPr sz="1000">
                <a:latin typeface="Roboto" charset="0"/>
                <a:ea typeface="Roboto" charset="0"/>
                <a:cs typeface="Roboto" charset="0"/>
              </a:defRPr>
            </a:lvl3pPr>
            <a:lvl4pPr marL="1028837" indent="0">
              <a:buNone/>
              <a:defRPr sz="1000">
                <a:latin typeface="Roboto" charset="0"/>
                <a:ea typeface="Roboto" charset="0"/>
                <a:cs typeface="Roboto" charset="0"/>
              </a:defRPr>
            </a:lvl4pPr>
            <a:lvl5pPr marL="1371783" indent="0">
              <a:buNone/>
              <a:defRPr sz="1000">
                <a:latin typeface="Roboto" charset="0"/>
                <a:ea typeface="Roboto" charset="0"/>
                <a:cs typeface="Roboto" charset="0"/>
              </a:defRPr>
            </a:lvl5pPr>
          </a:lstStyle>
          <a:p>
            <a:pPr lvl="0"/>
            <a:r>
              <a:rPr lang="en-US" dirty="0"/>
              <a:t>Click to edit Master </a:t>
            </a:r>
            <a:r>
              <a:rPr lang="en-US"/>
              <a:t>text styles</a:t>
            </a:r>
            <a:endParaRPr lang="en-US" dirty="0"/>
          </a:p>
        </p:txBody>
      </p:sp>
      <p:sp>
        <p:nvSpPr>
          <p:cNvPr id="20" name="Text Placeholder 2"/>
          <p:cNvSpPr>
            <a:spLocks noGrp="1"/>
          </p:cNvSpPr>
          <p:nvPr>
            <p:ph type="body" sz="quarter" idx="17"/>
          </p:nvPr>
        </p:nvSpPr>
        <p:spPr>
          <a:xfrm>
            <a:off x="6771390" y="2571750"/>
            <a:ext cx="1817687" cy="1746250"/>
          </a:xfrm>
          <a:prstGeom prst="rect">
            <a:avLst/>
          </a:prstGeom>
        </p:spPr>
        <p:txBody>
          <a:bodyPr/>
          <a:lstStyle>
            <a:lvl1pPr marL="0" indent="0">
              <a:buNone/>
              <a:defRPr sz="1000">
                <a:solidFill>
                  <a:schemeClr val="bg1"/>
                </a:solidFill>
                <a:latin typeface="Roboto" charset="0"/>
                <a:ea typeface="Roboto" charset="0"/>
                <a:cs typeface="Roboto" charset="0"/>
              </a:defRPr>
            </a:lvl1pPr>
            <a:lvl2pPr marL="342946" indent="0">
              <a:buNone/>
              <a:defRPr sz="1000">
                <a:latin typeface="Roboto" charset="0"/>
                <a:ea typeface="Roboto" charset="0"/>
                <a:cs typeface="Roboto" charset="0"/>
              </a:defRPr>
            </a:lvl2pPr>
            <a:lvl3pPr marL="685891" indent="0">
              <a:buNone/>
              <a:defRPr sz="1000">
                <a:latin typeface="Roboto" charset="0"/>
                <a:ea typeface="Roboto" charset="0"/>
                <a:cs typeface="Roboto" charset="0"/>
              </a:defRPr>
            </a:lvl3pPr>
            <a:lvl4pPr marL="1028837" indent="0">
              <a:buNone/>
              <a:defRPr sz="1000">
                <a:latin typeface="Roboto" charset="0"/>
                <a:ea typeface="Roboto" charset="0"/>
                <a:cs typeface="Roboto" charset="0"/>
              </a:defRPr>
            </a:lvl4pPr>
            <a:lvl5pPr marL="1371783" indent="0">
              <a:buNone/>
              <a:defRPr sz="1000">
                <a:latin typeface="Roboto" charset="0"/>
                <a:ea typeface="Roboto" charset="0"/>
                <a:cs typeface="Roboto" charset="0"/>
              </a:defRPr>
            </a:lvl5pPr>
          </a:lstStyle>
          <a:p>
            <a:pPr lvl="0"/>
            <a:r>
              <a:rPr lang="en-US" dirty="0"/>
              <a:t>Click to edit Master </a:t>
            </a:r>
            <a:r>
              <a:rPr lang="en-US"/>
              <a:t>text styles</a:t>
            </a:r>
            <a:endParaRPr lang="en-US" dirty="0"/>
          </a:p>
        </p:txBody>
      </p:sp>
    </p:spTree>
    <p:extLst>
      <p:ext uri="{BB962C8B-B14F-4D97-AF65-F5344CB8AC3E}">
        <p14:creationId xmlns:p14="http://schemas.microsoft.com/office/powerpoint/2010/main" val="1232575940"/>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Subhead_2">
    <p:bg>
      <p:bgPr>
        <a:solidFill>
          <a:srgbClr val="292929"/>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28112"/>
            <a:ext cx="9144000" cy="1415388"/>
          </a:xfrm>
          <a:prstGeom prst="rect">
            <a:avLst/>
          </a:prstGeom>
        </p:spPr>
      </p:pic>
      <p:sp>
        <p:nvSpPr>
          <p:cNvPr id="6" name="Title 1"/>
          <p:cNvSpPr>
            <a:spLocks noGrp="1"/>
          </p:cNvSpPr>
          <p:nvPr>
            <p:ph type="ctrTitle" hasCustomPrompt="1"/>
          </p:nvPr>
        </p:nvSpPr>
        <p:spPr>
          <a:xfrm>
            <a:off x="370590" y="318005"/>
            <a:ext cx="8387648" cy="459585"/>
          </a:xfrm>
          <a:prstGeom prst="rect">
            <a:avLst/>
          </a:prstGeom>
        </p:spPr>
        <p:txBody>
          <a:bodyPr lIns="0" tIns="34295" rIns="68589" bIns="34295"/>
          <a:lstStyle>
            <a:lvl1pPr algn="l">
              <a:defRPr sz="2500" b="1" i="0" baseline="0">
                <a:solidFill>
                  <a:schemeClr val="bg2"/>
                </a:solidFill>
                <a:latin typeface="Roboto" charset="0"/>
                <a:ea typeface="Roboto" charset="0"/>
                <a:cs typeface="Roboto" charset="0"/>
              </a:defRPr>
            </a:lvl1pPr>
          </a:lstStyle>
          <a:p>
            <a:r>
              <a:rPr lang="en-US" dirty="0"/>
              <a:t>Title Only Slide</a:t>
            </a:r>
          </a:p>
        </p:txBody>
      </p:sp>
      <p:sp>
        <p:nvSpPr>
          <p:cNvPr id="4" name="Subtitle 2"/>
          <p:cNvSpPr>
            <a:spLocks noGrp="1"/>
          </p:cNvSpPr>
          <p:nvPr>
            <p:ph type="subTitle" idx="13" hasCustomPrompt="1"/>
          </p:nvPr>
        </p:nvSpPr>
        <p:spPr>
          <a:xfrm>
            <a:off x="370590" y="777589"/>
            <a:ext cx="8330498" cy="460661"/>
          </a:xfrm>
          <a:prstGeom prst="rect">
            <a:avLst/>
          </a:prstGeom>
        </p:spPr>
        <p:txBody>
          <a:bodyPr lIns="0" tIns="34295" rIns="68589" bIns="34295"/>
          <a:lstStyle>
            <a:lvl1pPr marL="0" indent="0" algn="l">
              <a:buNone/>
              <a:defRPr sz="1600" b="0" i="0">
                <a:solidFill>
                  <a:srgbClr val="FFFFFF"/>
                </a:solidFill>
                <a:latin typeface="Roboto" charset="0"/>
                <a:ea typeface="Roboto" charset="0"/>
                <a:cs typeface="Roboto" charset="0"/>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a:t>Click to edit subtitle style</a:t>
            </a:r>
          </a:p>
        </p:txBody>
      </p:sp>
      <p:sp>
        <p:nvSpPr>
          <p:cNvPr id="5" name="TextBox 4"/>
          <p:cNvSpPr txBox="1"/>
          <p:nvPr userDrawn="1"/>
        </p:nvSpPr>
        <p:spPr>
          <a:xfrm>
            <a:off x="8400288" y="4752768"/>
            <a:ext cx="605361" cy="233759"/>
          </a:xfrm>
          <a:prstGeom prst="rect">
            <a:avLst/>
          </a:prstGeom>
          <a:noFill/>
        </p:spPr>
        <p:txBody>
          <a:bodyPr wrap="square" rtlCol="0">
            <a:spAutoFit/>
          </a:bodyPr>
          <a:lstStyle/>
          <a:p>
            <a:pPr algn="ctr"/>
            <a:fld id="{0C3392F2-9F84-844E-8819-A6D55BBD6909}" type="slidenum">
              <a:rPr lang="en-US" sz="900" smtClean="0">
                <a:solidFill>
                  <a:srgbClr val="FFFFFF"/>
                </a:solidFill>
                <a:latin typeface="Roboto" charset="0"/>
                <a:ea typeface="Roboto" charset="0"/>
                <a:cs typeface="Roboto" charset="0"/>
              </a:rPr>
              <a:pPr algn="ctr"/>
              <a:t>‹#›</a:t>
            </a:fld>
            <a:r>
              <a:rPr lang="en-US" sz="900" dirty="0">
                <a:solidFill>
                  <a:schemeClr val="bg1"/>
                </a:solidFill>
                <a:latin typeface="Roboto" charset="0"/>
                <a:ea typeface="Roboto" charset="0"/>
                <a:cs typeface="Roboto" charset="0"/>
              </a:rPr>
              <a:t> </a:t>
            </a:r>
          </a:p>
        </p:txBody>
      </p:sp>
    </p:spTree>
    <p:extLst>
      <p:ext uri="{BB962C8B-B14F-4D97-AF65-F5344CB8AC3E}">
        <p14:creationId xmlns:p14="http://schemas.microsoft.com/office/powerpoint/2010/main" val="888473833"/>
      </p:ext>
    </p:extLst>
  </p:cSld>
  <p:clrMapOvr>
    <a:overrideClrMapping bg1="lt1" tx1="dk1" bg2="lt2" tx2="dk2" accent1="accent1" accent2="accent2" accent3="accent3" accent4="accent4" accent5="accent5" accent6="accent6" hlink="hlink" folHlink="folHlink"/>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mp; Subhead_Gree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4786"/>
          </a:xfrm>
          <a:prstGeom prst="rect">
            <a:avLst/>
          </a:prstGeom>
        </p:spPr>
      </p:pic>
      <p:sp>
        <p:nvSpPr>
          <p:cNvPr id="7" name="Title 1"/>
          <p:cNvSpPr>
            <a:spLocks noGrp="1"/>
          </p:cNvSpPr>
          <p:nvPr>
            <p:ph type="ctrTitle" hasCustomPrompt="1"/>
          </p:nvPr>
        </p:nvSpPr>
        <p:spPr>
          <a:xfrm>
            <a:off x="370590" y="318005"/>
            <a:ext cx="8387648" cy="459585"/>
          </a:xfrm>
          <a:prstGeom prst="rect">
            <a:avLst/>
          </a:prstGeom>
        </p:spPr>
        <p:txBody>
          <a:bodyPr lIns="0" tIns="34295" rIns="68589" bIns="34295"/>
          <a:lstStyle>
            <a:lvl1pPr algn="l">
              <a:defRPr sz="2500" b="1" i="0" baseline="0">
                <a:solidFill>
                  <a:schemeClr val="bg1"/>
                </a:solidFill>
                <a:latin typeface="Roboto" charset="0"/>
                <a:ea typeface="Roboto" charset="0"/>
                <a:cs typeface="Roboto" charset="0"/>
              </a:defRPr>
            </a:lvl1pPr>
          </a:lstStyle>
          <a:p>
            <a:r>
              <a:rPr lang="en-US" dirty="0"/>
              <a:t>Title Only Slide</a:t>
            </a:r>
          </a:p>
        </p:txBody>
      </p:sp>
      <p:sp>
        <p:nvSpPr>
          <p:cNvPr id="9" name="Subtitle 2"/>
          <p:cNvSpPr>
            <a:spLocks noGrp="1"/>
          </p:cNvSpPr>
          <p:nvPr>
            <p:ph type="subTitle" idx="13" hasCustomPrompt="1"/>
          </p:nvPr>
        </p:nvSpPr>
        <p:spPr>
          <a:xfrm>
            <a:off x="370590" y="777589"/>
            <a:ext cx="8330498" cy="460661"/>
          </a:xfrm>
          <a:prstGeom prst="rect">
            <a:avLst/>
          </a:prstGeom>
        </p:spPr>
        <p:txBody>
          <a:bodyPr lIns="0" tIns="34295" rIns="68589" bIns="34295"/>
          <a:lstStyle>
            <a:lvl1pPr marL="0" indent="0" algn="l">
              <a:buNone/>
              <a:defRPr sz="1600" b="0" i="0">
                <a:solidFill>
                  <a:schemeClr val="tx1"/>
                </a:solidFill>
                <a:latin typeface="Roboto" charset="0"/>
                <a:ea typeface="Roboto" charset="0"/>
                <a:cs typeface="Roboto" charset="0"/>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a:t>Click to edit subtitle style</a:t>
            </a:r>
          </a:p>
        </p:txBody>
      </p:sp>
      <p:sp>
        <p:nvSpPr>
          <p:cNvPr id="6" name="TextBox 5"/>
          <p:cNvSpPr txBox="1"/>
          <p:nvPr userDrawn="1"/>
        </p:nvSpPr>
        <p:spPr>
          <a:xfrm>
            <a:off x="8400288" y="4752768"/>
            <a:ext cx="605361" cy="233759"/>
          </a:xfrm>
          <a:prstGeom prst="rect">
            <a:avLst/>
          </a:prstGeom>
          <a:noFill/>
        </p:spPr>
        <p:txBody>
          <a:bodyPr wrap="square" rtlCol="0">
            <a:spAutoFit/>
          </a:bodyPr>
          <a:lstStyle/>
          <a:p>
            <a:pPr algn="ctr"/>
            <a:fld id="{0C3392F2-9F84-844E-8819-A6D55BBD6909}" type="slidenum">
              <a:rPr lang="en-US" sz="900" smtClean="0">
                <a:solidFill>
                  <a:srgbClr val="FFFFFF"/>
                </a:solidFill>
                <a:latin typeface="Roboto" charset="0"/>
                <a:ea typeface="Roboto" charset="0"/>
                <a:cs typeface="Roboto" charset="0"/>
              </a:rPr>
              <a:pPr algn="ctr"/>
              <a:t>‹#›</a:t>
            </a:fld>
            <a:r>
              <a:rPr lang="en-US" sz="900" dirty="0">
                <a:solidFill>
                  <a:schemeClr val="bg1"/>
                </a:solidFill>
                <a:latin typeface="Roboto" charset="0"/>
                <a:ea typeface="Roboto" charset="0"/>
                <a:cs typeface="Roboto" charset="0"/>
              </a:rPr>
              <a:t> </a:t>
            </a:r>
          </a:p>
        </p:txBody>
      </p:sp>
    </p:spTree>
    <p:extLst>
      <p:ext uri="{BB962C8B-B14F-4D97-AF65-F5344CB8AC3E}">
        <p14:creationId xmlns:p14="http://schemas.microsoft.com/office/powerpoint/2010/main" val="587435440"/>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s Only">
    <p:bg>
      <p:bgPr>
        <a:solidFill>
          <a:srgbClr val="292929"/>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370590" y="318005"/>
            <a:ext cx="8387648" cy="459585"/>
          </a:xfrm>
          <a:prstGeom prst="rect">
            <a:avLst/>
          </a:prstGeom>
        </p:spPr>
        <p:txBody>
          <a:bodyPr lIns="0" tIns="34295" rIns="68589" bIns="34295"/>
          <a:lstStyle>
            <a:lvl1pPr algn="l">
              <a:defRPr sz="2500" b="1" i="0" baseline="0">
                <a:solidFill>
                  <a:schemeClr val="bg2"/>
                </a:solidFill>
                <a:latin typeface="Roboto" charset="0"/>
                <a:ea typeface="Roboto" charset="0"/>
                <a:cs typeface="Roboto" charset="0"/>
              </a:defRPr>
            </a:lvl1pPr>
          </a:lstStyle>
          <a:p>
            <a:r>
              <a:rPr lang="en-US" dirty="0"/>
              <a:t>Title Only Slide</a:t>
            </a:r>
          </a:p>
        </p:txBody>
      </p:sp>
      <p:sp>
        <p:nvSpPr>
          <p:cNvPr id="4" name="Subtitle 2"/>
          <p:cNvSpPr>
            <a:spLocks noGrp="1"/>
          </p:cNvSpPr>
          <p:nvPr>
            <p:ph type="subTitle" idx="13" hasCustomPrompt="1"/>
          </p:nvPr>
        </p:nvSpPr>
        <p:spPr>
          <a:xfrm>
            <a:off x="370590" y="777589"/>
            <a:ext cx="8330498" cy="460661"/>
          </a:xfrm>
          <a:prstGeom prst="rect">
            <a:avLst/>
          </a:prstGeom>
        </p:spPr>
        <p:txBody>
          <a:bodyPr lIns="0" tIns="34295" rIns="68589" bIns="34295"/>
          <a:lstStyle>
            <a:lvl1pPr marL="0" indent="0" algn="l">
              <a:buNone/>
              <a:defRPr sz="1600" b="0" i="0">
                <a:solidFill>
                  <a:srgbClr val="FFFFFF"/>
                </a:solidFill>
                <a:latin typeface="Roboto" charset="0"/>
                <a:ea typeface="Roboto" charset="0"/>
                <a:cs typeface="Roboto" charset="0"/>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dirty="0"/>
              <a:t>Click to edit subtitle style</a:t>
            </a:r>
          </a:p>
        </p:txBody>
      </p:sp>
      <p:sp>
        <p:nvSpPr>
          <p:cNvPr id="5" name="TextBox 4"/>
          <p:cNvSpPr txBox="1"/>
          <p:nvPr userDrawn="1"/>
        </p:nvSpPr>
        <p:spPr>
          <a:xfrm>
            <a:off x="8400288" y="4752768"/>
            <a:ext cx="605361" cy="233759"/>
          </a:xfrm>
          <a:prstGeom prst="rect">
            <a:avLst/>
          </a:prstGeom>
          <a:noFill/>
        </p:spPr>
        <p:txBody>
          <a:bodyPr wrap="square" rtlCol="0">
            <a:spAutoFit/>
          </a:bodyPr>
          <a:lstStyle/>
          <a:p>
            <a:pPr algn="ctr"/>
            <a:fld id="{0C3392F2-9F84-844E-8819-A6D55BBD6909}" type="slidenum">
              <a:rPr lang="en-US" sz="900" smtClean="0">
                <a:solidFill>
                  <a:srgbClr val="FFFFFF"/>
                </a:solidFill>
                <a:latin typeface="Roboto" charset="0"/>
                <a:ea typeface="Roboto" charset="0"/>
                <a:cs typeface="Roboto" charset="0"/>
              </a:rPr>
              <a:pPr algn="ctr"/>
              <a:t>‹#›</a:t>
            </a:fld>
            <a:r>
              <a:rPr lang="en-US" sz="900" dirty="0">
                <a:solidFill>
                  <a:schemeClr val="bg1"/>
                </a:solidFill>
                <a:latin typeface="Roboto" charset="0"/>
                <a:ea typeface="Roboto" charset="0"/>
                <a:cs typeface="Roboto" charset="0"/>
              </a:rPr>
              <a:t> </a:t>
            </a:r>
          </a:p>
        </p:txBody>
      </p:sp>
    </p:spTree>
    <p:extLst>
      <p:ext uri="{BB962C8B-B14F-4D97-AF65-F5344CB8AC3E}">
        <p14:creationId xmlns:p14="http://schemas.microsoft.com/office/powerpoint/2010/main" val="540787024"/>
      </p:ext>
    </p:extLst>
  </p:cSld>
  <p:clrMapOvr>
    <a:overrideClrMapping bg1="lt1" tx1="dk1" bg2="lt2" tx2="dk2" accent1="accent1" accent2="accent2" accent3="accent3" accent4="accent4" accent5="accent5" accent6="accent6" hlink="hlink" folHlink="folHlink"/>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010826"/>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12" r:id="rId3"/>
    <p:sldLayoutId id="2147483714" r:id="rId4"/>
    <p:sldLayoutId id="2147483747" r:id="rId5"/>
    <p:sldLayoutId id="2147483755" r:id="rId6"/>
    <p:sldLayoutId id="2147483750" r:id="rId7"/>
    <p:sldLayoutId id="2147483756" r:id="rId8"/>
    <p:sldLayoutId id="2147483754" r:id="rId9"/>
    <p:sldLayoutId id="2147483716" r:id="rId10"/>
    <p:sldLayoutId id="2147483741" r:id="rId11"/>
    <p:sldLayoutId id="2147483706" r:id="rId12"/>
    <p:sldLayoutId id="2147483759" r:id="rId13"/>
    <p:sldLayoutId id="2147483708" r:id="rId14"/>
    <p:sldLayoutId id="2147483733" r:id="rId15"/>
    <p:sldLayoutId id="2147483757" r:id="rId16"/>
    <p:sldLayoutId id="2147483736" r:id="rId17"/>
    <p:sldLayoutId id="2147483758" r:id="rId18"/>
  </p:sldLayoutIdLst>
  <p:hf hdr="0" ftr="0" dt="0"/>
  <p:txStyles>
    <p:titleStyle>
      <a:lvl1pPr algn="ctr" defTabSz="342946" rtl="0" eaLnBrk="1" latinLnBrk="0" hangingPunct="1">
        <a:spcBef>
          <a:spcPct val="0"/>
        </a:spcBef>
        <a:buNone/>
        <a:defRPr sz="3300" kern="1200">
          <a:solidFill>
            <a:schemeClr val="tx1"/>
          </a:solidFill>
          <a:latin typeface="+mj-lt"/>
          <a:ea typeface="+mj-ea"/>
          <a:cs typeface="+mj-cs"/>
        </a:defRPr>
      </a:lvl1pPr>
    </p:titleStyle>
    <p:bodyStyle>
      <a:lvl1pPr marL="257209" indent="-257209" algn="l" defTabSz="342946" rtl="0" eaLnBrk="1" latinLnBrk="0" hangingPunct="1">
        <a:spcBef>
          <a:spcPct val="20000"/>
        </a:spcBef>
        <a:buFont typeface="Arial"/>
        <a:buChar char="•"/>
        <a:defRPr sz="2400" kern="1200">
          <a:solidFill>
            <a:schemeClr val="tx1"/>
          </a:solidFill>
          <a:latin typeface="+mn-lt"/>
          <a:ea typeface="+mn-ea"/>
          <a:cs typeface="+mn-cs"/>
        </a:defRPr>
      </a:lvl1pPr>
      <a:lvl2pPr marL="557287" indent="-214341" algn="l" defTabSz="342946" rtl="0" eaLnBrk="1" latinLnBrk="0" hangingPunct="1">
        <a:spcBef>
          <a:spcPct val="20000"/>
        </a:spcBef>
        <a:buFont typeface="Arial"/>
        <a:buChar char="–"/>
        <a:defRPr sz="2100" kern="1200">
          <a:solidFill>
            <a:schemeClr val="tx1"/>
          </a:solidFill>
          <a:latin typeface="+mn-lt"/>
          <a:ea typeface="+mn-ea"/>
          <a:cs typeface="+mn-cs"/>
        </a:defRPr>
      </a:lvl2pPr>
      <a:lvl3pPr marL="857364" indent="-171473" algn="l" defTabSz="342946" rtl="0" eaLnBrk="1" latinLnBrk="0" hangingPunct="1">
        <a:spcBef>
          <a:spcPct val="20000"/>
        </a:spcBef>
        <a:buFont typeface="Arial"/>
        <a:buChar char="•"/>
        <a:defRPr sz="1800" kern="1200">
          <a:solidFill>
            <a:schemeClr val="tx1"/>
          </a:solidFill>
          <a:latin typeface="+mn-lt"/>
          <a:ea typeface="+mn-ea"/>
          <a:cs typeface="+mn-cs"/>
        </a:defRPr>
      </a:lvl3pPr>
      <a:lvl4pPr marL="1200310" indent="-171473" algn="l" defTabSz="342946" rtl="0" eaLnBrk="1" latinLnBrk="0" hangingPunct="1">
        <a:spcBef>
          <a:spcPct val="20000"/>
        </a:spcBef>
        <a:buFont typeface="Arial"/>
        <a:buChar char="–"/>
        <a:defRPr sz="1500" kern="1200">
          <a:solidFill>
            <a:schemeClr val="tx1"/>
          </a:solidFill>
          <a:latin typeface="+mn-lt"/>
          <a:ea typeface="+mn-ea"/>
          <a:cs typeface="+mn-cs"/>
        </a:defRPr>
      </a:lvl4pPr>
      <a:lvl5pPr marL="1543256" indent="-171473" algn="l" defTabSz="342946" rtl="0" eaLnBrk="1" latinLnBrk="0" hangingPunct="1">
        <a:spcBef>
          <a:spcPct val="20000"/>
        </a:spcBef>
        <a:buFont typeface="Arial"/>
        <a:buChar char="»"/>
        <a:defRPr sz="1500" kern="1200">
          <a:solidFill>
            <a:schemeClr val="tx1"/>
          </a:solidFill>
          <a:latin typeface="+mn-lt"/>
          <a:ea typeface="+mn-ea"/>
          <a:cs typeface="+mn-cs"/>
        </a:defRPr>
      </a:lvl5pPr>
      <a:lvl6pPr marL="1886201" indent="-171473" algn="l" defTabSz="342946" rtl="0" eaLnBrk="1" latinLnBrk="0" hangingPunct="1">
        <a:spcBef>
          <a:spcPct val="20000"/>
        </a:spcBef>
        <a:buFont typeface="Arial"/>
        <a:buChar char="•"/>
        <a:defRPr sz="1500" kern="1200">
          <a:solidFill>
            <a:schemeClr val="tx1"/>
          </a:solidFill>
          <a:latin typeface="+mn-lt"/>
          <a:ea typeface="+mn-ea"/>
          <a:cs typeface="+mn-cs"/>
        </a:defRPr>
      </a:lvl6pPr>
      <a:lvl7pPr marL="2229147" indent="-171473" algn="l" defTabSz="342946" rtl="0" eaLnBrk="1" latinLnBrk="0" hangingPunct="1">
        <a:spcBef>
          <a:spcPct val="20000"/>
        </a:spcBef>
        <a:buFont typeface="Arial"/>
        <a:buChar char="•"/>
        <a:defRPr sz="1500" kern="1200">
          <a:solidFill>
            <a:schemeClr val="tx1"/>
          </a:solidFill>
          <a:latin typeface="+mn-lt"/>
          <a:ea typeface="+mn-ea"/>
          <a:cs typeface="+mn-cs"/>
        </a:defRPr>
      </a:lvl7pPr>
      <a:lvl8pPr marL="2572093" indent="-171473" algn="l" defTabSz="342946" rtl="0" eaLnBrk="1" latinLnBrk="0" hangingPunct="1">
        <a:spcBef>
          <a:spcPct val="20000"/>
        </a:spcBef>
        <a:buFont typeface="Arial"/>
        <a:buChar char="•"/>
        <a:defRPr sz="1500" kern="1200">
          <a:solidFill>
            <a:schemeClr val="tx1"/>
          </a:solidFill>
          <a:latin typeface="+mn-lt"/>
          <a:ea typeface="+mn-ea"/>
          <a:cs typeface="+mn-cs"/>
        </a:defRPr>
      </a:lvl8pPr>
      <a:lvl9pPr marL="2915039" indent="-171473" algn="l" defTabSz="342946"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46" rtl="0" eaLnBrk="1" latinLnBrk="0" hangingPunct="1">
        <a:defRPr sz="1400" kern="1200">
          <a:solidFill>
            <a:schemeClr val="tx1"/>
          </a:solidFill>
          <a:latin typeface="+mn-lt"/>
          <a:ea typeface="+mn-ea"/>
          <a:cs typeface="+mn-cs"/>
        </a:defRPr>
      </a:lvl1pPr>
      <a:lvl2pPr marL="342946" algn="l" defTabSz="342946" rtl="0" eaLnBrk="1" latinLnBrk="0" hangingPunct="1">
        <a:defRPr sz="1400" kern="1200">
          <a:solidFill>
            <a:schemeClr val="tx1"/>
          </a:solidFill>
          <a:latin typeface="+mn-lt"/>
          <a:ea typeface="+mn-ea"/>
          <a:cs typeface="+mn-cs"/>
        </a:defRPr>
      </a:lvl2pPr>
      <a:lvl3pPr marL="685891" algn="l" defTabSz="342946" rtl="0" eaLnBrk="1" latinLnBrk="0" hangingPunct="1">
        <a:defRPr sz="1400" kern="1200">
          <a:solidFill>
            <a:schemeClr val="tx1"/>
          </a:solidFill>
          <a:latin typeface="+mn-lt"/>
          <a:ea typeface="+mn-ea"/>
          <a:cs typeface="+mn-cs"/>
        </a:defRPr>
      </a:lvl3pPr>
      <a:lvl4pPr marL="1028837" algn="l" defTabSz="342946" rtl="0" eaLnBrk="1" latinLnBrk="0" hangingPunct="1">
        <a:defRPr sz="1400" kern="1200">
          <a:solidFill>
            <a:schemeClr val="tx1"/>
          </a:solidFill>
          <a:latin typeface="+mn-lt"/>
          <a:ea typeface="+mn-ea"/>
          <a:cs typeface="+mn-cs"/>
        </a:defRPr>
      </a:lvl4pPr>
      <a:lvl5pPr marL="1371783" algn="l" defTabSz="342946" rtl="0" eaLnBrk="1" latinLnBrk="0" hangingPunct="1">
        <a:defRPr sz="1400" kern="1200">
          <a:solidFill>
            <a:schemeClr val="tx1"/>
          </a:solidFill>
          <a:latin typeface="+mn-lt"/>
          <a:ea typeface="+mn-ea"/>
          <a:cs typeface="+mn-cs"/>
        </a:defRPr>
      </a:lvl5pPr>
      <a:lvl6pPr marL="1714729" algn="l" defTabSz="342946" rtl="0" eaLnBrk="1" latinLnBrk="0" hangingPunct="1">
        <a:defRPr sz="1400" kern="1200">
          <a:solidFill>
            <a:schemeClr val="tx1"/>
          </a:solidFill>
          <a:latin typeface="+mn-lt"/>
          <a:ea typeface="+mn-ea"/>
          <a:cs typeface="+mn-cs"/>
        </a:defRPr>
      </a:lvl6pPr>
      <a:lvl7pPr marL="2057674" algn="l" defTabSz="342946" rtl="0" eaLnBrk="1" latinLnBrk="0" hangingPunct="1">
        <a:defRPr sz="1400" kern="1200">
          <a:solidFill>
            <a:schemeClr val="tx1"/>
          </a:solidFill>
          <a:latin typeface="+mn-lt"/>
          <a:ea typeface="+mn-ea"/>
          <a:cs typeface="+mn-cs"/>
        </a:defRPr>
      </a:lvl7pPr>
      <a:lvl8pPr marL="2400620" algn="l" defTabSz="342946" rtl="0" eaLnBrk="1" latinLnBrk="0" hangingPunct="1">
        <a:defRPr sz="1400" kern="1200">
          <a:solidFill>
            <a:schemeClr val="tx1"/>
          </a:solidFill>
          <a:latin typeface="+mn-lt"/>
          <a:ea typeface="+mn-ea"/>
          <a:cs typeface="+mn-cs"/>
        </a:defRPr>
      </a:lvl8pPr>
      <a:lvl9pPr marL="2743566" algn="l" defTabSz="342946"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png"/><Relationship Id="rId1" Type="http://schemas.openxmlformats.org/officeDocument/2006/relationships/slideLayout" Target="../slideLayouts/slideLayout11.xml"/><Relationship Id="rId4" Type="http://schemas.openxmlformats.org/officeDocument/2006/relationships/image" Target="../media/image14.tiff"/></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Serverless in Seattle</a:t>
            </a:r>
          </a:p>
        </p:txBody>
      </p:sp>
      <p:sp>
        <p:nvSpPr>
          <p:cNvPr id="6" name="Text Placeholder 5"/>
          <p:cNvSpPr>
            <a:spLocks noGrp="1"/>
          </p:cNvSpPr>
          <p:nvPr>
            <p:ph type="body" sz="quarter" idx="10"/>
          </p:nvPr>
        </p:nvSpPr>
        <p:spPr/>
        <p:txBody>
          <a:bodyPr/>
          <a:lstStyle/>
          <a:p>
            <a:r>
              <a:rPr lang="en-US" dirty="0"/>
              <a:t>Reducing Server Costs with AWS Lambda</a:t>
            </a:r>
          </a:p>
        </p:txBody>
      </p:sp>
      <p:sp>
        <p:nvSpPr>
          <p:cNvPr id="7" name="Text Placeholder 6"/>
          <p:cNvSpPr>
            <a:spLocks noGrp="1"/>
          </p:cNvSpPr>
          <p:nvPr>
            <p:ph type="body" sz="quarter" idx="11"/>
          </p:nvPr>
        </p:nvSpPr>
        <p:spPr/>
        <p:txBody>
          <a:bodyPr/>
          <a:lstStyle/>
          <a:p>
            <a:r>
              <a:rPr lang="en-US" dirty="0"/>
              <a:t>August 9, 2018</a:t>
            </a:r>
          </a:p>
        </p:txBody>
      </p:sp>
    </p:spTree>
    <p:extLst>
      <p:ext uri="{BB962C8B-B14F-4D97-AF65-F5344CB8AC3E}">
        <p14:creationId xmlns:p14="http://schemas.microsoft.com/office/powerpoint/2010/main" val="154494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Thank you!</a:t>
            </a:r>
          </a:p>
        </p:txBody>
      </p:sp>
      <p:sp>
        <p:nvSpPr>
          <p:cNvPr id="5" name="Text Placeholder 4"/>
          <p:cNvSpPr>
            <a:spLocks noGrp="1"/>
          </p:cNvSpPr>
          <p:nvPr>
            <p:ph type="body" sz="quarter" idx="10"/>
          </p:nvPr>
        </p:nvSpPr>
        <p:spPr/>
        <p:txBody>
          <a:bodyPr/>
          <a:lstStyle/>
          <a:p>
            <a:r>
              <a:rPr lang="en-US" dirty="0"/>
              <a:t>Questions?</a:t>
            </a:r>
          </a:p>
        </p:txBody>
      </p:sp>
    </p:spTree>
    <p:extLst>
      <p:ext uri="{BB962C8B-B14F-4D97-AF65-F5344CB8AC3E}">
        <p14:creationId xmlns:p14="http://schemas.microsoft.com/office/powerpoint/2010/main" val="349806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Initial Observations</a:t>
            </a:r>
          </a:p>
        </p:txBody>
      </p:sp>
      <p:sp>
        <p:nvSpPr>
          <p:cNvPr id="3" name="Subtitle 2"/>
          <p:cNvSpPr>
            <a:spLocks noGrp="1"/>
          </p:cNvSpPr>
          <p:nvPr>
            <p:ph type="subTitle" idx="13"/>
          </p:nvPr>
        </p:nvSpPr>
        <p:spPr/>
        <p:txBody>
          <a:bodyPr/>
          <a:lstStyle/>
          <a:p>
            <a:r>
              <a:rPr lang="en-US" dirty="0"/>
              <a:t>Our </a:t>
            </a:r>
            <a:r>
              <a:rPr lang="en-US" dirty="0" err="1"/>
              <a:t>NextGen</a:t>
            </a:r>
            <a:r>
              <a:rPr lang="en-US" dirty="0"/>
              <a:t> web servers (or Hydra-Graph servers) run in a Node.js environment. Node.js is an excellent platform for delivering our customers' websites in terms of I/O (Input/Output), flexibility, and resiliency.</a:t>
            </a:r>
            <a:br>
              <a:rPr lang="en-US" dirty="0"/>
            </a:br>
            <a:br>
              <a:rPr lang="en-US" dirty="0"/>
            </a:br>
            <a:r>
              <a:rPr lang="en-US" dirty="0"/>
              <a:t>In our experience, one of the most computationally complex activities required of our Hydra servers is that of LESS compilation. LESS is a backwards-compatible language extension for CSS, the language we use to style our web pages. LESS offers a variety of benefits to designers, developers, and engineers and is an important component of our websites. Historically, LESS compilation was handled on Hydra servers. One of the drawbacks to performing this compilation on those servers is that a heavy compilation cycle (for example, during twice-weekly deployments of new software) can significantly reduce our I/O performance.</a:t>
            </a:r>
            <a:br>
              <a:rPr lang="en-US" dirty="0"/>
            </a:br>
            <a:br>
              <a:rPr lang="en-US" dirty="0"/>
            </a:br>
            <a:r>
              <a:rPr lang="en-US" dirty="0"/>
              <a:t>In an effort to increase the performance of our Hydra servers, we've been working to move compilation off of the Hydra servers and into dedicated servers used exclusively for LESS compilation.</a:t>
            </a:r>
          </a:p>
        </p:txBody>
      </p:sp>
    </p:spTree>
    <p:extLst>
      <p:ext uri="{BB962C8B-B14F-4D97-AF65-F5344CB8AC3E}">
        <p14:creationId xmlns:p14="http://schemas.microsoft.com/office/powerpoint/2010/main" val="2474802021"/>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Problem</a:t>
            </a:r>
          </a:p>
        </p:txBody>
      </p:sp>
      <p:sp>
        <p:nvSpPr>
          <p:cNvPr id="3" name="Subtitle 2"/>
          <p:cNvSpPr>
            <a:spLocks noGrp="1"/>
          </p:cNvSpPr>
          <p:nvPr>
            <p:ph type="subTitle" idx="13"/>
          </p:nvPr>
        </p:nvSpPr>
        <p:spPr/>
        <p:txBody>
          <a:bodyPr/>
          <a:lstStyle/>
          <a:p>
            <a:r>
              <a:rPr lang="en-US" dirty="0"/>
              <a:t>Currently, we have provisioned servers to perform LESS compilation in our Las Vegas data center. These servers run 24/7 and are quite costly, especially considering that they are used for specific requests at irregular intervals. Our team decided that this was an excellent opportunity to provide some cost savings.</a:t>
            </a:r>
          </a:p>
        </p:txBody>
      </p:sp>
    </p:spTree>
    <p:extLst>
      <p:ext uri="{BB962C8B-B14F-4D97-AF65-F5344CB8AC3E}">
        <p14:creationId xmlns:p14="http://schemas.microsoft.com/office/powerpoint/2010/main" val="2861422562"/>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Proposed Solution</a:t>
            </a:r>
          </a:p>
        </p:txBody>
      </p:sp>
      <p:sp>
        <p:nvSpPr>
          <p:cNvPr id="3" name="Subtitle 2"/>
          <p:cNvSpPr>
            <a:spLocks noGrp="1"/>
          </p:cNvSpPr>
          <p:nvPr>
            <p:ph type="subTitle" idx="13"/>
          </p:nvPr>
        </p:nvSpPr>
        <p:spPr/>
        <p:txBody>
          <a:bodyPr/>
          <a:lstStyle/>
          <a:p>
            <a:r>
              <a:rPr lang="en-US" dirty="0"/>
              <a:t>What if we could compile LESS without spinning up a bunch of under utilized servers?</a:t>
            </a:r>
          </a:p>
        </p:txBody>
      </p:sp>
      <p:sp>
        <p:nvSpPr>
          <p:cNvPr id="5" name="Rectangle 4"/>
          <p:cNvSpPr/>
          <p:nvPr/>
        </p:nvSpPr>
        <p:spPr>
          <a:xfrm>
            <a:off x="370590" y="1556088"/>
            <a:ext cx="8330498" cy="2462213"/>
          </a:xfrm>
          <a:prstGeom prst="rect">
            <a:avLst/>
          </a:prstGeom>
        </p:spPr>
        <p:txBody>
          <a:bodyPr wrap="square">
            <a:spAutoFit/>
          </a:bodyPr>
          <a:lstStyle/>
          <a:p>
            <a:r>
              <a:rPr lang="en-US" dirty="0">
                <a:solidFill>
                  <a:schemeClr val="bg2">
                    <a:lumMod val="60000"/>
                    <a:lumOff val="40000"/>
                  </a:schemeClr>
                </a:solidFill>
              </a:rPr>
              <a:t>Have you heard of AWS Lambda?</a:t>
            </a:r>
            <a:endParaRPr lang="is-IS" dirty="0">
              <a:solidFill>
                <a:schemeClr val="bg2">
                  <a:lumMod val="60000"/>
                  <a:lumOff val="40000"/>
                </a:schemeClr>
              </a:solidFill>
            </a:endParaRPr>
          </a:p>
          <a:p>
            <a:endParaRPr lang="is-IS" dirty="0">
              <a:solidFill>
                <a:schemeClr val="bg2">
                  <a:lumMod val="60000"/>
                  <a:lumOff val="40000"/>
                </a:schemeClr>
              </a:solidFill>
            </a:endParaRPr>
          </a:p>
          <a:p>
            <a:r>
              <a:rPr lang="en-US" dirty="0">
                <a:solidFill>
                  <a:schemeClr val="bg2">
                    <a:lumMod val="60000"/>
                    <a:lumOff val="40000"/>
                  </a:schemeClr>
                </a:solidFill>
              </a:rPr>
              <a:t>Lambda is a "pay as you go" compute service for executing stateless micro service code.  Lambda scales instantly to meet demand, running parallel instances per request.  Once the monthly “</a:t>
            </a:r>
            <a:r>
              <a:rPr lang="en-US">
                <a:solidFill>
                  <a:schemeClr val="bg2">
                    <a:lumMod val="60000"/>
                    <a:lumOff val="40000"/>
                  </a:schemeClr>
                </a:solidFill>
              </a:rPr>
              <a:t>free tier” </a:t>
            </a:r>
            <a:r>
              <a:rPr lang="en-US" dirty="0">
                <a:solidFill>
                  <a:schemeClr val="bg2">
                    <a:lumMod val="60000"/>
                    <a:lumOff val="40000"/>
                  </a:schemeClr>
                </a:solidFill>
              </a:rPr>
              <a:t>resources have been consumed, additional requests are billed according to the amount of memory used, the number of requests and the execution duration (rounded up to the nearest 100ms interval).</a:t>
            </a:r>
          </a:p>
          <a:p>
            <a:endParaRPr lang="en-US" dirty="0">
              <a:solidFill>
                <a:schemeClr val="bg2">
                  <a:lumMod val="60000"/>
                  <a:lumOff val="40000"/>
                </a:schemeClr>
              </a:solidFill>
            </a:endParaRPr>
          </a:p>
          <a:p>
            <a:r>
              <a:rPr lang="en-US" dirty="0">
                <a:solidFill>
                  <a:schemeClr val="bg2">
                    <a:lumMod val="60000"/>
                    <a:lumOff val="40000"/>
                  </a:schemeClr>
                </a:solidFill>
              </a:rPr>
              <a:t>Code running on lambda must conform to a number of resource constraints.  For example, the memory allocation range is 128-3008MB with 64MB increments in between, disk capacity is 512MB and maximum execution duration per request is 300 seconds.  Based on these constraints, our LESS compilation code appeared to be a good fit for the </a:t>
            </a:r>
            <a:r>
              <a:rPr lang="en-US" dirty="0" err="1">
                <a:solidFill>
                  <a:schemeClr val="bg2">
                    <a:lumMod val="60000"/>
                    <a:lumOff val="40000"/>
                  </a:schemeClr>
                </a:solidFill>
              </a:rPr>
              <a:t>serverless</a:t>
            </a:r>
            <a:r>
              <a:rPr lang="en-US" dirty="0">
                <a:solidFill>
                  <a:schemeClr val="bg2">
                    <a:lumMod val="60000"/>
                    <a:lumOff val="40000"/>
                  </a:schemeClr>
                </a:solidFill>
              </a:rPr>
              <a:t> platform.</a:t>
            </a:r>
          </a:p>
        </p:txBody>
      </p:sp>
    </p:spTree>
    <p:extLst>
      <p:ext uri="{BB962C8B-B14F-4D97-AF65-F5344CB8AC3E}">
        <p14:creationId xmlns:p14="http://schemas.microsoft.com/office/powerpoint/2010/main" val="2618706137"/>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94813" y="2127212"/>
            <a:ext cx="2908565" cy="1676768"/>
          </a:xfrm>
          <a:prstGeom prst="rect">
            <a:avLst/>
          </a:prstGeom>
        </p:spPr>
      </p:pic>
      <p:sp>
        <p:nvSpPr>
          <p:cNvPr id="46" name="Rectangle 45"/>
          <p:cNvSpPr/>
          <p:nvPr/>
        </p:nvSpPr>
        <p:spPr>
          <a:xfrm>
            <a:off x="5643821" y="2596264"/>
            <a:ext cx="1410551" cy="369332"/>
          </a:xfrm>
          <a:prstGeom prst="rect">
            <a:avLst/>
          </a:prstGeom>
        </p:spPr>
        <p:txBody>
          <a:bodyPr wrap="square">
            <a:spAutoFit/>
          </a:bodyPr>
          <a:lstStyle/>
          <a:p>
            <a:r>
              <a:rPr lang="en-US" sz="900" dirty="0">
                <a:solidFill>
                  <a:schemeClr val="tx1">
                    <a:lumMod val="50000"/>
                    <a:lumOff val="50000"/>
                  </a:schemeClr>
                </a:solidFill>
                <a:latin typeface="Roboto" charset="0"/>
                <a:ea typeface="Roboto" charset="0"/>
                <a:cs typeface="Roboto" charset="0"/>
              </a:rPr>
              <a:t>Place your screenshot in the screen frame </a:t>
            </a:r>
          </a:p>
        </p:txBody>
      </p:sp>
      <p:sp>
        <p:nvSpPr>
          <p:cNvPr id="58" name="Rectangle 57"/>
          <p:cNvSpPr/>
          <p:nvPr/>
        </p:nvSpPr>
        <p:spPr>
          <a:xfrm>
            <a:off x="5214270" y="1665818"/>
            <a:ext cx="2269650" cy="461665"/>
          </a:xfrm>
          <a:prstGeom prst="rect">
            <a:avLst/>
          </a:prstGeom>
        </p:spPr>
        <p:txBody>
          <a:bodyPr wrap="square">
            <a:spAutoFit/>
          </a:bodyPr>
          <a:lstStyle/>
          <a:p>
            <a:pPr algn="ctr"/>
            <a:r>
              <a:rPr lang="en-US" sz="2400" dirty="0">
                <a:solidFill>
                  <a:schemeClr val="bg1"/>
                </a:solidFill>
                <a:latin typeface="Roboto" charset="0"/>
                <a:ea typeface="Roboto" charset="0"/>
                <a:cs typeface="Roboto" charset="0"/>
              </a:rPr>
              <a:t>AWS Lambda</a:t>
            </a:r>
          </a:p>
        </p:txBody>
      </p:sp>
      <p:pic>
        <p:nvPicPr>
          <p:cNvPr id="26" name="Picture 25">
            <a:extLst>
              <a:ext uri="{FF2B5EF4-FFF2-40B4-BE49-F238E27FC236}">
                <a16:creationId xmlns:a16="http://schemas.microsoft.com/office/drawing/2014/main" id="{62F4CC37-2DFA-CB45-9A92-AF73807C17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883" y="2262981"/>
            <a:ext cx="2908565" cy="1676768"/>
          </a:xfrm>
          <a:prstGeom prst="rect">
            <a:avLst/>
          </a:prstGeom>
        </p:spPr>
      </p:pic>
      <p:sp>
        <p:nvSpPr>
          <p:cNvPr id="39" name="Rectangle 38">
            <a:extLst>
              <a:ext uri="{FF2B5EF4-FFF2-40B4-BE49-F238E27FC236}">
                <a16:creationId xmlns:a16="http://schemas.microsoft.com/office/drawing/2014/main" id="{F8A94AAE-F01C-5742-8F43-E3D117E2429D}"/>
              </a:ext>
            </a:extLst>
          </p:cNvPr>
          <p:cNvSpPr/>
          <p:nvPr/>
        </p:nvSpPr>
        <p:spPr>
          <a:xfrm>
            <a:off x="735696" y="1808700"/>
            <a:ext cx="2269650" cy="461665"/>
          </a:xfrm>
          <a:prstGeom prst="rect">
            <a:avLst/>
          </a:prstGeom>
        </p:spPr>
        <p:txBody>
          <a:bodyPr wrap="square">
            <a:spAutoFit/>
          </a:bodyPr>
          <a:lstStyle/>
          <a:p>
            <a:pPr algn="ctr"/>
            <a:r>
              <a:rPr lang="en-US" sz="2400" dirty="0">
                <a:solidFill>
                  <a:schemeClr val="bg1"/>
                </a:solidFill>
                <a:latin typeface="Roboto" charset="0"/>
                <a:ea typeface="Roboto" charset="0"/>
                <a:cs typeface="Roboto" charset="0"/>
              </a:rPr>
              <a:t>Style Service</a:t>
            </a:r>
            <a:endParaRPr lang="en-US" sz="2400" b="1" dirty="0">
              <a:solidFill>
                <a:schemeClr val="bg1"/>
              </a:solidFill>
              <a:latin typeface="Roboto" charset="0"/>
              <a:ea typeface="Roboto" charset="0"/>
              <a:cs typeface="Roboto" charset="0"/>
            </a:endParaRPr>
          </a:p>
        </p:txBody>
      </p:sp>
      <p:pic>
        <p:nvPicPr>
          <p:cNvPr id="6" name="Picture 5">
            <a:extLst>
              <a:ext uri="{FF2B5EF4-FFF2-40B4-BE49-F238E27FC236}">
                <a16:creationId xmlns:a16="http://schemas.microsoft.com/office/drawing/2014/main" id="{819530E8-7EFA-4849-BCA4-8E0932C31541}"/>
              </a:ext>
            </a:extLst>
          </p:cNvPr>
          <p:cNvPicPr>
            <a:picLocks noChangeAspect="1"/>
          </p:cNvPicPr>
          <p:nvPr/>
        </p:nvPicPr>
        <p:blipFill>
          <a:blip r:embed="rId3"/>
          <a:stretch>
            <a:fillRect/>
          </a:stretch>
        </p:blipFill>
        <p:spPr>
          <a:xfrm>
            <a:off x="752252" y="2372337"/>
            <a:ext cx="2236539" cy="1431643"/>
          </a:xfrm>
          <a:prstGeom prst="rect">
            <a:avLst/>
          </a:prstGeom>
        </p:spPr>
      </p:pic>
      <p:grpSp>
        <p:nvGrpSpPr>
          <p:cNvPr id="30" name="Group 29">
            <a:extLst>
              <a:ext uri="{FF2B5EF4-FFF2-40B4-BE49-F238E27FC236}">
                <a16:creationId xmlns:a16="http://schemas.microsoft.com/office/drawing/2014/main" id="{1F2B4DFF-35F5-214B-9C8D-551BE0BF63DF}"/>
              </a:ext>
            </a:extLst>
          </p:cNvPr>
          <p:cNvGrpSpPr/>
          <p:nvPr/>
        </p:nvGrpSpPr>
        <p:grpSpPr>
          <a:xfrm>
            <a:off x="2463063" y="2147564"/>
            <a:ext cx="1676768" cy="1676768"/>
            <a:chOff x="6141881" y="1025914"/>
            <a:chExt cx="2377086" cy="2377086"/>
          </a:xfrm>
        </p:grpSpPr>
        <p:sp>
          <p:nvSpPr>
            <p:cNvPr id="31" name="Oval 30">
              <a:extLst>
                <a:ext uri="{FF2B5EF4-FFF2-40B4-BE49-F238E27FC236}">
                  <a16:creationId xmlns:a16="http://schemas.microsoft.com/office/drawing/2014/main" id="{04435515-21AE-F441-8C91-E9F73D99FDE7}"/>
                </a:ext>
              </a:extLst>
            </p:cNvPr>
            <p:cNvSpPr/>
            <p:nvPr/>
          </p:nvSpPr>
          <p:spPr>
            <a:xfrm>
              <a:off x="6141881" y="1025914"/>
              <a:ext cx="2377086" cy="2377086"/>
            </a:xfrm>
            <a:prstGeom prst="ellipse">
              <a:avLst/>
            </a:prstGeom>
            <a:solidFill>
              <a:schemeClr val="accent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solidFill>
                  <a:schemeClr val="bg1"/>
                </a:solidFill>
                <a:latin typeface="Roboto" panose="02000000000000000000" pitchFamily="2" charset="0"/>
                <a:ea typeface="Roboto" panose="02000000000000000000" pitchFamily="2" charset="0"/>
              </a:endParaRPr>
            </a:p>
          </p:txBody>
        </p:sp>
        <p:sp>
          <p:nvSpPr>
            <p:cNvPr id="32" name="Oval 31">
              <a:extLst>
                <a:ext uri="{FF2B5EF4-FFF2-40B4-BE49-F238E27FC236}">
                  <a16:creationId xmlns:a16="http://schemas.microsoft.com/office/drawing/2014/main" id="{75463232-6BD8-9946-BFE6-49B487C9729A}"/>
                </a:ext>
              </a:extLst>
            </p:cNvPr>
            <p:cNvSpPr/>
            <p:nvPr/>
          </p:nvSpPr>
          <p:spPr>
            <a:xfrm>
              <a:off x="6334352" y="1218385"/>
              <a:ext cx="1992142" cy="199214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latin typeface="Roboto" charset="0"/>
                  <a:ea typeface="Roboto" charset="0"/>
                  <a:cs typeface="Roboto" charset="0"/>
                </a:rPr>
                <a:t>5.5 sec</a:t>
              </a:r>
            </a:p>
            <a:p>
              <a:pPr algn="ctr"/>
              <a:r>
                <a:rPr lang="en-US" sz="900" dirty="0">
                  <a:latin typeface="Roboto" charset="0"/>
                  <a:ea typeface="Roboto" charset="0"/>
                  <a:cs typeface="Roboto" charset="0"/>
                </a:rPr>
                <a:t>CSS Compile</a:t>
              </a:r>
              <a:endParaRPr lang="en-US" sz="900" dirty="0">
                <a:solidFill>
                  <a:schemeClr val="bg1"/>
                </a:solidFill>
                <a:latin typeface="Roboto" charset="0"/>
                <a:ea typeface="Roboto" charset="0"/>
                <a:cs typeface="Roboto" charset="0"/>
              </a:endParaRPr>
            </a:p>
          </p:txBody>
        </p:sp>
      </p:grpSp>
      <p:pic>
        <p:nvPicPr>
          <p:cNvPr id="59" name="Picture 58">
            <a:extLst>
              <a:ext uri="{FF2B5EF4-FFF2-40B4-BE49-F238E27FC236}">
                <a16:creationId xmlns:a16="http://schemas.microsoft.com/office/drawing/2014/main" id="{C27BAD2D-FCEC-C549-BB18-D564109B78D8}"/>
              </a:ext>
            </a:extLst>
          </p:cNvPr>
          <p:cNvPicPr>
            <a:picLocks noChangeAspect="1"/>
          </p:cNvPicPr>
          <p:nvPr/>
        </p:nvPicPr>
        <p:blipFill>
          <a:blip r:embed="rId3"/>
          <a:stretch>
            <a:fillRect/>
          </a:stretch>
        </p:blipFill>
        <p:spPr>
          <a:xfrm>
            <a:off x="5266486" y="2236569"/>
            <a:ext cx="2236539" cy="1431643"/>
          </a:xfrm>
          <a:prstGeom prst="rect">
            <a:avLst/>
          </a:prstGeom>
        </p:spPr>
      </p:pic>
      <p:grpSp>
        <p:nvGrpSpPr>
          <p:cNvPr id="27" name="Group 26"/>
          <p:cNvGrpSpPr/>
          <p:nvPr/>
        </p:nvGrpSpPr>
        <p:grpSpPr>
          <a:xfrm>
            <a:off x="7012410" y="2014751"/>
            <a:ext cx="1676768" cy="1676768"/>
            <a:chOff x="6141881" y="1025914"/>
            <a:chExt cx="2377086" cy="2377086"/>
          </a:xfrm>
        </p:grpSpPr>
        <p:sp>
          <p:nvSpPr>
            <p:cNvPr id="28" name="Oval 27">
              <a:extLst>
                <a:ext uri="{FF2B5EF4-FFF2-40B4-BE49-F238E27FC236}">
                  <a16:creationId xmlns:a16="http://schemas.microsoft.com/office/drawing/2014/main" id="{490172A6-3193-614A-AAFF-E9713B1C54FC}"/>
                </a:ext>
              </a:extLst>
            </p:cNvPr>
            <p:cNvSpPr/>
            <p:nvPr/>
          </p:nvSpPr>
          <p:spPr>
            <a:xfrm>
              <a:off x="6141881" y="1025914"/>
              <a:ext cx="2377086" cy="2377086"/>
            </a:xfrm>
            <a:prstGeom prst="ellipse">
              <a:avLst/>
            </a:prstGeom>
            <a:solidFill>
              <a:schemeClr val="accent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solidFill>
                  <a:schemeClr val="bg1"/>
                </a:solidFill>
                <a:latin typeface="Roboto" panose="02000000000000000000" pitchFamily="2" charset="0"/>
                <a:ea typeface="Roboto" panose="02000000000000000000" pitchFamily="2" charset="0"/>
              </a:endParaRPr>
            </a:p>
          </p:txBody>
        </p:sp>
        <p:sp>
          <p:nvSpPr>
            <p:cNvPr id="29" name="Oval 28">
              <a:extLst>
                <a:ext uri="{FF2B5EF4-FFF2-40B4-BE49-F238E27FC236}">
                  <a16:creationId xmlns:a16="http://schemas.microsoft.com/office/drawing/2014/main" id="{490172A6-3193-614A-AAFF-E9713B1C54FC}"/>
                </a:ext>
              </a:extLst>
            </p:cNvPr>
            <p:cNvSpPr/>
            <p:nvPr/>
          </p:nvSpPr>
          <p:spPr>
            <a:xfrm>
              <a:off x="6334353" y="1218386"/>
              <a:ext cx="1992142" cy="199214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latin typeface="Roboto" charset="0"/>
                  <a:ea typeface="Roboto" charset="0"/>
                  <a:cs typeface="Roboto" charset="0"/>
                </a:rPr>
                <a:t>5.5 sec</a:t>
              </a:r>
            </a:p>
            <a:p>
              <a:pPr algn="ctr"/>
              <a:r>
                <a:rPr lang="en-US" sz="900" dirty="0">
                  <a:latin typeface="Roboto" charset="0"/>
                  <a:ea typeface="Roboto" charset="0"/>
                  <a:cs typeface="Roboto" charset="0"/>
                </a:rPr>
                <a:t>CSS Compile</a:t>
              </a:r>
              <a:endParaRPr lang="en-US" sz="900" dirty="0">
                <a:solidFill>
                  <a:schemeClr val="bg1"/>
                </a:solidFill>
                <a:latin typeface="Roboto" charset="0"/>
                <a:ea typeface="Roboto" charset="0"/>
                <a:cs typeface="Roboto" charset="0"/>
              </a:endParaRPr>
            </a:p>
          </p:txBody>
        </p:sp>
      </p:grpSp>
      <p:sp>
        <p:nvSpPr>
          <p:cNvPr id="60" name="TextBox 59">
            <a:extLst>
              <a:ext uri="{FF2B5EF4-FFF2-40B4-BE49-F238E27FC236}">
                <a16:creationId xmlns:a16="http://schemas.microsoft.com/office/drawing/2014/main" id="{AD4E8407-4851-ED42-AE04-F5C3A6DB4296}"/>
              </a:ext>
            </a:extLst>
          </p:cNvPr>
          <p:cNvSpPr txBox="1"/>
          <p:nvPr/>
        </p:nvSpPr>
        <p:spPr>
          <a:xfrm>
            <a:off x="1286341" y="332378"/>
            <a:ext cx="6874646" cy="1084922"/>
          </a:xfrm>
          <a:prstGeom prst="rect">
            <a:avLst/>
          </a:prstGeom>
        </p:spPr>
        <p:txBody>
          <a:bodyPr wrap="square" lIns="68589" tIns="34295" rIns="68589" bIns="34295" rtlCol="0">
            <a:spAutoFit/>
          </a:bodyPr>
          <a:lstStyle/>
          <a:p>
            <a:r>
              <a:rPr lang="en-US" sz="3200" b="1" dirty="0">
                <a:solidFill>
                  <a:schemeClr val="bg1"/>
                </a:solidFill>
                <a:latin typeface="Roboto" charset="0"/>
                <a:ea typeface="Roboto" charset="0"/>
                <a:cs typeface="Roboto" charset="0"/>
              </a:rPr>
              <a:t>Identical Performance</a:t>
            </a:r>
          </a:p>
          <a:p>
            <a:pPr algn="ctr"/>
            <a:endParaRPr lang="en-US" sz="1000" dirty="0">
              <a:solidFill>
                <a:schemeClr val="tx1">
                  <a:lumMod val="50000"/>
                  <a:lumOff val="50000"/>
                </a:schemeClr>
              </a:solidFill>
              <a:latin typeface="Roboto" charset="0"/>
              <a:ea typeface="Roboto" charset="0"/>
              <a:cs typeface="Roboto" charset="0"/>
            </a:endParaRPr>
          </a:p>
          <a:p>
            <a:r>
              <a:rPr lang="en-US" b="1" dirty="0">
                <a:solidFill>
                  <a:srgbClr val="7CB742"/>
                </a:solidFill>
                <a:latin typeface="Roboto" charset="0"/>
                <a:ea typeface="Roboto" charset="0"/>
                <a:cs typeface="Roboto" charset="0"/>
              </a:rPr>
              <a:t>No visual differences, no performance differences.</a:t>
            </a:r>
          </a:p>
          <a:p>
            <a:endParaRPr lang="en-US" sz="1000" dirty="0">
              <a:solidFill>
                <a:schemeClr val="tx1">
                  <a:lumMod val="50000"/>
                  <a:lumOff val="50000"/>
                </a:schemeClr>
              </a:solidFill>
              <a:latin typeface="Roboto" charset="0"/>
              <a:ea typeface="Roboto" charset="0"/>
              <a:cs typeface="Roboto" charset="0"/>
            </a:endParaRPr>
          </a:p>
        </p:txBody>
      </p:sp>
    </p:spTree>
    <p:extLst>
      <p:ext uri="{BB962C8B-B14F-4D97-AF65-F5344CB8AC3E}">
        <p14:creationId xmlns:p14="http://schemas.microsoft.com/office/powerpoint/2010/main" val="2461636255"/>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94813" y="2127212"/>
            <a:ext cx="2908565" cy="1676768"/>
          </a:xfrm>
          <a:prstGeom prst="rect">
            <a:avLst/>
          </a:prstGeom>
        </p:spPr>
      </p:pic>
      <p:sp>
        <p:nvSpPr>
          <p:cNvPr id="46" name="Rectangle 45"/>
          <p:cNvSpPr/>
          <p:nvPr/>
        </p:nvSpPr>
        <p:spPr>
          <a:xfrm>
            <a:off x="5643821" y="2596264"/>
            <a:ext cx="1410551" cy="369332"/>
          </a:xfrm>
          <a:prstGeom prst="rect">
            <a:avLst/>
          </a:prstGeom>
        </p:spPr>
        <p:txBody>
          <a:bodyPr wrap="square">
            <a:spAutoFit/>
          </a:bodyPr>
          <a:lstStyle/>
          <a:p>
            <a:r>
              <a:rPr lang="en-US" sz="900" dirty="0">
                <a:solidFill>
                  <a:schemeClr val="tx1">
                    <a:lumMod val="50000"/>
                    <a:lumOff val="50000"/>
                  </a:schemeClr>
                </a:solidFill>
                <a:latin typeface="Roboto" charset="0"/>
                <a:ea typeface="Roboto" charset="0"/>
                <a:cs typeface="Roboto" charset="0"/>
              </a:rPr>
              <a:t>Place your screenshot in the screen frame </a:t>
            </a:r>
          </a:p>
        </p:txBody>
      </p:sp>
      <p:sp>
        <p:nvSpPr>
          <p:cNvPr id="58" name="Rectangle 57"/>
          <p:cNvSpPr/>
          <p:nvPr/>
        </p:nvSpPr>
        <p:spPr>
          <a:xfrm>
            <a:off x="5249930" y="1239984"/>
            <a:ext cx="2269650" cy="830997"/>
          </a:xfrm>
          <a:prstGeom prst="rect">
            <a:avLst/>
          </a:prstGeom>
        </p:spPr>
        <p:txBody>
          <a:bodyPr wrap="square">
            <a:spAutoFit/>
          </a:bodyPr>
          <a:lstStyle/>
          <a:p>
            <a:pPr algn="ctr"/>
            <a:r>
              <a:rPr lang="en-US" sz="2400" dirty="0">
                <a:solidFill>
                  <a:schemeClr val="bg1"/>
                </a:solidFill>
                <a:latin typeface="Roboto" charset="0"/>
                <a:ea typeface="Roboto" charset="0"/>
                <a:cs typeface="Roboto" charset="0"/>
              </a:rPr>
              <a:t>AWS Lambda Costs</a:t>
            </a:r>
          </a:p>
        </p:txBody>
      </p:sp>
      <p:pic>
        <p:nvPicPr>
          <p:cNvPr id="26" name="Picture 25">
            <a:extLst>
              <a:ext uri="{FF2B5EF4-FFF2-40B4-BE49-F238E27FC236}">
                <a16:creationId xmlns:a16="http://schemas.microsoft.com/office/drawing/2014/main" id="{62F4CC37-2DFA-CB45-9A92-AF73807C17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883" y="2262981"/>
            <a:ext cx="2908565" cy="1676768"/>
          </a:xfrm>
          <a:prstGeom prst="rect">
            <a:avLst/>
          </a:prstGeom>
        </p:spPr>
      </p:pic>
      <p:sp>
        <p:nvSpPr>
          <p:cNvPr id="39" name="Rectangle 38">
            <a:extLst>
              <a:ext uri="{FF2B5EF4-FFF2-40B4-BE49-F238E27FC236}">
                <a16:creationId xmlns:a16="http://schemas.microsoft.com/office/drawing/2014/main" id="{F8A94AAE-F01C-5742-8F43-E3D117E2429D}"/>
              </a:ext>
            </a:extLst>
          </p:cNvPr>
          <p:cNvSpPr/>
          <p:nvPr/>
        </p:nvSpPr>
        <p:spPr>
          <a:xfrm>
            <a:off x="719141" y="1473456"/>
            <a:ext cx="2269650" cy="830997"/>
          </a:xfrm>
          <a:prstGeom prst="rect">
            <a:avLst/>
          </a:prstGeom>
        </p:spPr>
        <p:txBody>
          <a:bodyPr wrap="square">
            <a:spAutoFit/>
          </a:bodyPr>
          <a:lstStyle/>
          <a:p>
            <a:pPr algn="ctr"/>
            <a:r>
              <a:rPr lang="en-US" sz="2400" dirty="0">
                <a:solidFill>
                  <a:schemeClr val="bg1"/>
                </a:solidFill>
                <a:latin typeface="Roboto" charset="0"/>
                <a:ea typeface="Roboto" charset="0"/>
                <a:cs typeface="Roboto" charset="0"/>
              </a:rPr>
              <a:t>Hosted</a:t>
            </a:r>
          </a:p>
          <a:p>
            <a:pPr algn="ctr"/>
            <a:r>
              <a:rPr lang="en-US" sz="2400" dirty="0">
                <a:solidFill>
                  <a:schemeClr val="bg1"/>
                </a:solidFill>
                <a:latin typeface="Roboto" charset="0"/>
                <a:ea typeface="Roboto" charset="0"/>
                <a:cs typeface="Roboto" charset="0"/>
              </a:rPr>
              <a:t>Style Servers</a:t>
            </a:r>
            <a:endParaRPr lang="en-US" sz="2400" b="1" dirty="0">
              <a:solidFill>
                <a:schemeClr val="bg1"/>
              </a:solidFill>
              <a:latin typeface="Roboto" charset="0"/>
              <a:ea typeface="Roboto" charset="0"/>
              <a:cs typeface="Roboto" charset="0"/>
            </a:endParaRPr>
          </a:p>
        </p:txBody>
      </p:sp>
      <p:pic>
        <p:nvPicPr>
          <p:cNvPr id="6" name="Picture 5">
            <a:extLst>
              <a:ext uri="{FF2B5EF4-FFF2-40B4-BE49-F238E27FC236}">
                <a16:creationId xmlns:a16="http://schemas.microsoft.com/office/drawing/2014/main" id="{819530E8-7EFA-4849-BCA4-8E0932C31541}"/>
              </a:ext>
            </a:extLst>
          </p:cNvPr>
          <p:cNvPicPr>
            <a:picLocks noChangeAspect="1"/>
          </p:cNvPicPr>
          <p:nvPr/>
        </p:nvPicPr>
        <p:blipFill>
          <a:blip r:embed="rId3"/>
          <a:stretch>
            <a:fillRect/>
          </a:stretch>
        </p:blipFill>
        <p:spPr>
          <a:xfrm>
            <a:off x="752252" y="2372337"/>
            <a:ext cx="2236539" cy="1431643"/>
          </a:xfrm>
          <a:prstGeom prst="rect">
            <a:avLst/>
          </a:prstGeom>
        </p:spPr>
      </p:pic>
      <p:grpSp>
        <p:nvGrpSpPr>
          <p:cNvPr id="30" name="Group 29">
            <a:extLst>
              <a:ext uri="{FF2B5EF4-FFF2-40B4-BE49-F238E27FC236}">
                <a16:creationId xmlns:a16="http://schemas.microsoft.com/office/drawing/2014/main" id="{1F2B4DFF-35F5-214B-9C8D-551BE0BF63DF}"/>
              </a:ext>
            </a:extLst>
          </p:cNvPr>
          <p:cNvGrpSpPr/>
          <p:nvPr/>
        </p:nvGrpSpPr>
        <p:grpSpPr>
          <a:xfrm>
            <a:off x="2463063" y="2147564"/>
            <a:ext cx="1676768" cy="1676768"/>
            <a:chOff x="6141881" y="1025914"/>
            <a:chExt cx="2377086" cy="2377086"/>
          </a:xfrm>
        </p:grpSpPr>
        <p:sp>
          <p:nvSpPr>
            <p:cNvPr id="31" name="Oval 30">
              <a:extLst>
                <a:ext uri="{FF2B5EF4-FFF2-40B4-BE49-F238E27FC236}">
                  <a16:creationId xmlns:a16="http://schemas.microsoft.com/office/drawing/2014/main" id="{04435515-21AE-F441-8C91-E9F73D99FDE7}"/>
                </a:ext>
              </a:extLst>
            </p:cNvPr>
            <p:cNvSpPr/>
            <p:nvPr/>
          </p:nvSpPr>
          <p:spPr>
            <a:xfrm>
              <a:off x="6141881" y="1025914"/>
              <a:ext cx="2377086" cy="2377086"/>
            </a:xfrm>
            <a:prstGeom prst="ellipse">
              <a:avLst/>
            </a:prstGeom>
            <a:solidFill>
              <a:schemeClr val="accent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solidFill>
                  <a:schemeClr val="bg1"/>
                </a:solidFill>
                <a:latin typeface="Roboto" panose="02000000000000000000" pitchFamily="2" charset="0"/>
                <a:ea typeface="Roboto" panose="02000000000000000000" pitchFamily="2" charset="0"/>
              </a:endParaRPr>
            </a:p>
          </p:txBody>
        </p:sp>
        <p:sp>
          <p:nvSpPr>
            <p:cNvPr id="32" name="Oval 31">
              <a:extLst>
                <a:ext uri="{FF2B5EF4-FFF2-40B4-BE49-F238E27FC236}">
                  <a16:creationId xmlns:a16="http://schemas.microsoft.com/office/drawing/2014/main" id="{75463232-6BD8-9946-BFE6-49B487C9729A}"/>
                </a:ext>
              </a:extLst>
            </p:cNvPr>
            <p:cNvSpPr/>
            <p:nvPr/>
          </p:nvSpPr>
          <p:spPr>
            <a:xfrm>
              <a:off x="6313056" y="1218385"/>
              <a:ext cx="2020454" cy="199214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latin typeface="Roboto" charset="0"/>
                  <a:ea typeface="Roboto" charset="0"/>
                  <a:cs typeface="Roboto" charset="0"/>
                </a:rPr>
                <a:t>$1600</a:t>
              </a:r>
            </a:p>
            <a:p>
              <a:pPr algn="ctr"/>
              <a:r>
                <a:rPr lang="en-US" sz="900" dirty="0">
                  <a:solidFill>
                    <a:schemeClr val="bg1"/>
                  </a:solidFill>
                  <a:latin typeface="Roboto" charset="0"/>
                  <a:ea typeface="Roboto" charset="0"/>
                  <a:cs typeface="Roboto" charset="0"/>
                </a:rPr>
                <a:t>Monthly</a:t>
              </a:r>
            </a:p>
          </p:txBody>
        </p:sp>
      </p:grpSp>
      <p:pic>
        <p:nvPicPr>
          <p:cNvPr id="59" name="Picture 58">
            <a:extLst>
              <a:ext uri="{FF2B5EF4-FFF2-40B4-BE49-F238E27FC236}">
                <a16:creationId xmlns:a16="http://schemas.microsoft.com/office/drawing/2014/main" id="{C27BAD2D-FCEC-C549-BB18-D564109B78D8}"/>
              </a:ext>
            </a:extLst>
          </p:cNvPr>
          <p:cNvPicPr>
            <a:picLocks noChangeAspect="1"/>
          </p:cNvPicPr>
          <p:nvPr/>
        </p:nvPicPr>
        <p:blipFill>
          <a:blip r:embed="rId3"/>
          <a:stretch>
            <a:fillRect/>
          </a:stretch>
        </p:blipFill>
        <p:spPr>
          <a:xfrm>
            <a:off x="5266486" y="2236569"/>
            <a:ext cx="2236539" cy="1431643"/>
          </a:xfrm>
          <a:prstGeom prst="rect">
            <a:avLst/>
          </a:prstGeom>
        </p:spPr>
      </p:pic>
      <p:grpSp>
        <p:nvGrpSpPr>
          <p:cNvPr id="27" name="Group 26"/>
          <p:cNvGrpSpPr/>
          <p:nvPr/>
        </p:nvGrpSpPr>
        <p:grpSpPr>
          <a:xfrm>
            <a:off x="7012410" y="2014751"/>
            <a:ext cx="1676768" cy="1676768"/>
            <a:chOff x="6141881" y="1025914"/>
            <a:chExt cx="2377086" cy="2377086"/>
          </a:xfrm>
        </p:grpSpPr>
        <p:sp>
          <p:nvSpPr>
            <p:cNvPr id="28" name="Oval 27">
              <a:extLst>
                <a:ext uri="{FF2B5EF4-FFF2-40B4-BE49-F238E27FC236}">
                  <a16:creationId xmlns:a16="http://schemas.microsoft.com/office/drawing/2014/main" id="{490172A6-3193-614A-AAFF-E9713B1C54FC}"/>
                </a:ext>
              </a:extLst>
            </p:cNvPr>
            <p:cNvSpPr/>
            <p:nvPr/>
          </p:nvSpPr>
          <p:spPr>
            <a:xfrm>
              <a:off x="6141881" y="1025914"/>
              <a:ext cx="2377086" cy="2377086"/>
            </a:xfrm>
            <a:prstGeom prst="ellipse">
              <a:avLst/>
            </a:prstGeom>
            <a:solidFill>
              <a:schemeClr val="accent1">
                <a:alpha val="6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a:solidFill>
                  <a:schemeClr val="bg1"/>
                </a:solidFill>
                <a:latin typeface="Roboto" panose="02000000000000000000" pitchFamily="2" charset="0"/>
                <a:ea typeface="Roboto" panose="02000000000000000000" pitchFamily="2" charset="0"/>
              </a:endParaRPr>
            </a:p>
          </p:txBody>
        </p:sp>
        <p:sp>
          <p:nvSpPr>
            <p:cNvPr id="29" name="Oval 28">
              <a:extLst>
                <a:ext uri="{FF2B5EF4-FFF2-40B4-BE49-F238E27FC236}">
                  <a16:creationId xmlns:a16="http://schemas.microsoft.com/office/drawing/2014/main" id="{490172A6-3193-614A-AAFF-E9713B1C54FC}"/>
                </a:ext>
              </a:extLst>
            </p:cNvPr>
            <p:cNvSpPr/>
            <p:nvPr/>
          </p:nvSpPr>
          <p:spPr>
            <a:xfrm>
              <a:off x="6334353" y="1218386"/>
              <a:ext cx="1992142" cy="199214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latin typeface="Roboto" charset="0"/>
                  <a:ea typeface="Roboto" charset="0"/>
                  <a:cs typeface="Roboto" charset="0"/>
                </a:rPr>
                <a:t>$16</a:t>
              </a:r>
            </a:p>
            <a:p>
              <a:pPr algn="ctr"/>
              <a:r>
                <a:rPr lang="en-US" sz="900" dirty="0">
                  <a:latin typeface="Roboto" charset="0"/>
                  <a:ea typeface="Roboto" charset="0"/>
                  <a:cs typeface="Roboto" charset="0"/>
                </a:rPr>
                <a:t>Monthly</a:t>
              </a:r>
              <a:endParaRPr lang="en-US" sz="900" dirty="0">
                <a:solidFill>
                  <a:schemeClr val="bg1"/>
                </a:solidFill>
                <a:latin typeface="Roboto" charset="0"/>
                <a:ea typeface="Roboto" charset="0"/>
                <a:cs typeface="Roboto" charset="0"/>
              </a:endParaRPr>
            </a:p>
          </p:txBody>
        </p:sp>
      </p:grpSp>
      <p:sp>
        <p:nvSpPr>
          <p:cNvPr id="60" name="TextBox 59">
            <a:extLst>
              <a:ext uri="{FF2B5EF4-FFF2-40B4-BE49-F238E27FC236}">
                <a16:creationId xmlns:a16="http://schemas.microsoft.com/office/drawing/2014/main" id="{AD4E8407-4851-ED42-AE04-F5C3A6DB4296}"/>
              </a:ext>
            </a:extLst>
          </p:cNvPr>
          <p:cNvSpPr txBox="1"/>
          <p:nvPr/>
        </p:nvSpPr>
        <p:spPr>
          <a:xfrm>
            <a:off x="1286341" y="332378"/>
            <a:ext cx="6874646" cy="1084922"/>
          </a:xfrm>
          <a:prstGeom prst="rect">
            <a:avLst/>
          </a:prstGeom>
        </p:spPr>
        <p:txBody>
          <a:bodyPr wrap="square" lIns="68589" tIns="34295" rIns="68589" bIns="34295" rtlCol="0">
            <a:spAutoFit/>
          </a:bodyPr>
          <a:lstStyle/>
          <a:p>
            <a:r>
              <a:rPr lang="en-US" sz="3200" b="1" dirty="0">
                <a:solidFill>
                  <a:schemeClr val="bg1"/>
                </a:solidFill>
                <a:latin typeface="Roboto" charset="0"/>
                <a:ea typeface="Roboto" charset="0"/>
                <a:cs typeface="Roboto" charset="0"/>
              </a:rPr>
              <a:t>1/10</a:t>
            </a:r>
            <a:r>
              <a:rPr lang="en-US" sz="3200" b="1" baseline="30000" dirty="0">
                <a:solidFill>
                  <a:schemeClr val="bg1"/>
                </a:solidFill>
                <a:latin typeface="Roboto" charset="0"/>
                <a:ea typeface="Roboto" charset="0"/>
                <a:cs typeface="Roboto" charset="0"/>
              </a:rPr>
              <a:t>th</a:t>
            </a:r>
            <a:r>
              <a:rPr lang="en-US" sz="3200" b="1" dirty="0">
                <a:solidFill>
                  <a:schemeClr val="bg1"/>
                </a:solidFill>
                <a:latin typeface="Roboto" charset="0"/>
                <a:ea typeface="Roboto" charset="0"/>
                <a:cs typeface="Roboto" charset="0"/>
              </a:rPr>
              <a:t> the Cost – Nearly Free</a:t>
            </a:r>
          </a:p>
          <a:p>
            <a:pPr algn="ctr"/>
            <a:endParaRPr lang="en-US" sz="1000" dirty="0">
              <a:solidFill>
                <a:schemeClr val="tx1">
                  <a:lumMod val="50000"/>
                  <a:lumOff val="50000"/>
                </a:schemeClr>
              </a:solidFill>
              <a:latin typeface="Roboto" charset="0"/>
              <a:ea typeface="Roboto" charset="0"/>
              <a:cs typeface="Roboto" charset="0"/>
            </a:endParaRPr>
          </a:p>
          <a:p>
            <a:r>
              <a:rPr lang="en-US" b="1" dirty="0">
                <a:solidFill>
                  <a:srgbClr val="7CB742"/>
                </a:solidFill>
                <a:latin typeface="Roboto" charset="0"/>
                <a:ea typeface="Roboto" charset="0"/>
                <a:cs typeface="Roboto" charset="0"/>
              </a:rPr>
              <a:t>Calculated Monthly Cost.</a:t>
            </a:r>
          </a:p>
          <a:p>
            <a:endParaRPr lang="en-US" sz="1000" dirty="0">
              <a:solidFill>
                <a:schemeClr val="tx1">
                  <a:lumMod val="50000"/>
                  <a:lumOff val="50000"/>
                </a:schemeClr>
              </a:solidFill>
              <a:latin typeface="Roboto" charset="0"/>
              <a:ea typeface="Roboto" charset="0"/>
              <a:cs typeface="Roboto" charset="0"/>
            </a:endParaRPr>
          </a:p>
        </p:txBody>
      </p:sp>
    </p:spTree>
    <p:extLst>
      <p:ext uri="{BB962C8B-B14F-4D97-AF65-F5344CB8AC3E}">
        <p14:creationId xmlns:p14="http://schemas.microsoft.com/office/powerpoint/2010/main" val="1724486583"/>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endParaRPr lang="en-US"/>
          </a:p>
        </p:txBody>
      </p:sp>
      <p:sp>
        <p:nvSpPr>
          <p:cNvPr id="6" name="Text Placeholder 5"/>
          <p:cNvSpPr>
            <a:spLocks noGrp="1"/>
          </p:cNvSpPr>
          <p:nvPr>
            <p:ph type="body" sz="quarter" idx="10"/>
          </p:nvPr>
        </p:nvSpPr>
        <p:spPr/>
        <p:txBody>
          <a:bodyPr/>
          <a:lstStyle/>
          <a:p>
            <a:endParaRPr lang="en-US"/>
          </a:p>
        </p:txBody>
      </p:sp>
      <p:pic>
        <p:nvPicPr>
          <p:cNvPr id="3" name="Picture 2">
            <a:extLst>
              <a:ext uri="{FF2B5EF4-FFF2-40B4-BE49-F238E27FC236}">
                <a16:creationId xmlns:a16="http://schemas.microsoft.com/office/drawing/2014/main" id="{F32ED59E-0159-024D-B3E0-B6B932040219}"/>
              </a:ext>
            </a:extLst>
          </p:cNvPr>
          <p:cNvPicPr>
            <a:picLocks noChangeAspect="1"/>
          </p:cNvPicPr>
          <p:nvPr/>
        </p:nvPicPr>
        <p:blipFill>
          <a:blip r:embed="rId2"/>
          <a:stretch>
            <a:fillRect/>
          </a:stretch>
        </p:blipFill>
        <p:spPr>
          <a:xfrm>
            <a:off x="609374" y="1762138"/>
            <a:ext cx="8152379" cy="1926263"/>
          </a:xfrm>
          <a:prstGeom prst="rect">
            <a:avLst/>
          </a:prstGeom>
        </p:spPr>
      </p:pic>
      <p:sp>
        <p:nvSpPr>
          <p:cNvPr id="9" name="Donut 8">
            <a:extLst>
              <a:ext uri="{FF2B5EF4-FFF2-40B4-BE49-F238E27FC236}">
                <a16:creationId xmlns:a16="http://schemas.microsoft.com/office/drawing/2014/main" id="{08D8D36A-1EAB-7246-A7C8-0A9CBA42FA65}"/>
              </a:ext>
            </a:extLst>
          </p:cNvPr>
          <p:cNvSpPr/>
          <p:nvPr/>
        </p:nvSpPr>
        <p:spPr>
          <a:xfrm>
            <a:off x="7838926" y="3299588"/>
            <a:ext cx="1237579" cy="512469"/>
          </a:xfrm>
          <a:prstGeom prst="donut">
            <a:avLst>
              <a:gd name="adj" fmla="val 7226"/>
            </a:avLst>
          </a:prstGeom>
          <a:solidFill>
            <a:schemeClr val="bg1">
              <a:lumMod val="5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ln w="6350">
                <a:solidFill>
                  <a:schemeClr val="tx1"/>
                </a:solidFill>
              </a:ln>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2700000" scaled="1"/>
                <a:tileRect/>
              </a:gradFill>
            </a:endParaRPr>
          </a:p>
        </p:txBody>
      </p:sp>
    </p:spTree>
    <p:extLst>
      <p:ext uri="{BB962C8B-B14F-4D97-AF65-F5344CB8AC3E}">
        <p14:creationId xmlns:p14="http://schemas.microsoft.com/office/powerpoint/2010/main" val="343815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Conclusion</a:t>
            </a:r>
          </a:p>
        </p:txBody>
      </p:sp>
      <p:sp>
        <p:nvSpPr>
          <p:cNvPr id="3" name="Subtitle 2"/>
          <p:cNvSpPr>
            <a:spLocks noGrp="1"/>
          </p:cNvSpPr>
          <p:nvPr>
            <p:ph type="subTitle" idx="13"/>
          </p:nvPr>
        </p:nvSpPr>
        <p:spPr>
          <a:xfrm>
            <a:off x="370590" y="777590"/>
            <a:ext cx="8330498" cy="1314647"/>
          </a:xfrm>
        </p:spPr>
        <p:txBody>
          <a:bodyPr/>
          <a:lstStyle/>
          <a:p>
            <a:r>
              <a:rPr lang="en-US" dirty="0"/>
              <a:t>AWS Lambda Recommended</a:t>
            </a:r>
          </a:p>
          <a:p>
            <a:endParaRPr lang="en-US" dirty="0"/>
          </a:p>
          <a:p>
            <a:r>
              <a:rPr lang="en-US" dirty="0">
                <a:solidFill>
                  <a:schemeClr val="bg1"/>
                </a:solidFill>
                <a:latin typeface="Roboto" panose="02000000000000000000" pitchFamily="2" charset="0"/>
                <a:ea typeface="Roboto" panose="02000000000000000000" pitchFamily="2" charset="0"/>
              </a:rPr>
              <a:t>Based on our findings, we believe AWS Lambda is a viable solution for reducing server costs by migrating LESS compilation from our existing servers to AWS Lambda.</a:t>
            </a:r>
          </a:p>
          <a:p>
            <a:endParaRPr lang="en-US" dirty="0"/>
          </a:p>
        </p:txBody>
      </p:sp>
      <p:pic>
        <p:nvPicPr>
          <p:cNvPr id="16" name="Picture 15">
            <a:extLst>
              <a:ext uri="{FF2B5EF4-FFF2-40B4-BE49-F238E27FC236}">
                <a16:creationId xmlns:a16="http://schemas.microsoft.com/office/drawing/2014/main" id="{570559BC-9DAB-3444-A33B-841CE082F490}"/>
              </a:ext>
            </a:extLst>
          </p:cNvPr>
          <p:cNvPicPr>
            <a:picLocks noChangeAspect="1"/>
          </p:cNvPicPr>
          <p:nvPr/>
        </p:nvPicPr>
        <p:blipFill>
          <a:blip r:embed="rId2"/>
          <a:stretch>
            <a:fillRect/>
          </a:stretch>
        </p:blipFill>
        <p:spPr>
          <a:xfrm>
            <a:off x="7154926" y="2700621"/>
            <a:ext cx="1132632" cy="1132632"/>
          </a:xfrm>
          <a:prstGeom prst="rect">
            <a:avLst/>
          </a:prstGeom>
        </p:spPr>
      </p:pic>
      <p:pic>
        <p:nvPicPr>
          <p:cNvPr id="17" name="Picture 16">
            <a:extLst>
              <a:ext uri="{FF2B5EF4-FFF2-40B4-BE49-F238E27FC236}">
                <a16:creationId xmlns:a16="http://schemas.microsoft.com/office/drawing/2014/main" id="{1A82D2DE-7B5C-014D-9217-C3D01014E425}"/>
              </a:ext>
            </a:extLst>
          </p:cNvPr>
          <p:cNvPicPr>
            <a:picLocks noChangeAspect="1"/>
          </p:cNvPicPr>
          <p:nvPr/>
        </p:nvPicPr>
        <p:blipFill>
          <a:blip r:embed="rId3"/>
          <a:stretch>
            <a:fillRect/>
          </a:stretch>
        </p:blipFill>
        <p:spPr>
          <a:xfrm>
            <a:off x="5432557" y="2793899"/>
            <a:ext cx="781081" cy="946077"/>
          </a:xfrm>
          <a:prstGeom prst="rect">
            <a:avLst/>
          </a:prstGeom>
        </p:spPr>
      </p:pic>
      <p:sp>
        <p:nvSpPr>
          <p:cNvPr id="18" name="TextBox 17">
            <a:extLst>
              <a:ext uri="{FF2B5EF4-FFF2-40B4-BE49-F238E27FC236}">
                <a16:creationId xmlns:a16="http://schemas.microsoft.com/office/drawing/2014/main" id="{D96EC3C6-381B-1846-985C-E764DEE9DA21}"/>
              </a:ext>
            </a:extLst>
          </p:cNvPr>
          <p:cNvSpPr txBox="1"/>
          <p:nvPr/>
        </p:nvSpPr>
        <p:spPr>
          <a:xfrm>
            <a:off x="5012099" y="3942738"/>
            <a:ext cx="1614884" cy="253926"/>
          </a:xfrm>
          <a:prstGeom prst="rect">
            <a:avLst/>
          </a:prstGeom>
        </p:spPr>
        <p:txBody>
          <a:bodyPr wrap="none" lIns="68589" tIns="34295" rIns="68589" bIns="34295" rtlCol="0">
            <a:spAutoFit/>
          </a:bodyPr>
          <a:lstStyle/>
          <a:p>
            <a:pPr algn="ctr"/>
            <a:r>
              <a:rPr lang="en-US" sz="1200" dirty="0">
                <a:solidFill>
                  <a:schemeClr val="bg1"/>
                </a:solidFill>
                <a:latin typeface="Roboto" panose="02000000000000000000" pitchFamily="2" charset="0"/>
                <a:ea typeface="Roboto" panose="02000000000000000000" pitchFamily="2" charset="0"/>
              </a:rPr>
              <a:t>Amazon API Gateway</a:t>
            </a:r>
          </a:p>
        </p:txBody>
      </p:sp>
      <p:sp>
        <p:nvSpPr>
          <p:cNvPr id="19" name="TextBox 18">
            <a:extLst>
              <a:ext uri="{FF2B5EF4-FFF2-40B4-BE49-F238E27FC236}">
                <a16:creationId xmlns:a16="http://schemas.microsoft.com/office/drawing/2014/main" id="{014EE1E0-5F5D-2648-80BA-9B8373BDA83D}"/>
              </a:ext>
            </a:extLst>
          </p:cNvPr>
          <p:cNvSpPr txBox="1"/>
          <p:nvPr/>
        </p:nvSpPr>
        <p:spPr>
          <a:xfrm>
            <a:off x="6872924" y="3952180"/>
            <a:ext cx="1696637" cy="253926"/>
          </a:xfrm>
          <a:prstGeom prst="rect">
            <a:avLst/>
          </a:prstGeom>
        </p:spPr>
        <p:txBody>
          <a:bodyPr wrap="none" lIns="68589" tIns="34295" rIns="68589" bIns="34295" rtlCol="0">
            <a:spAutoFit/>
          </a:bodyPr>
          <a:lstStyle/>
          <a:p>
            <a:pPr algn="ctr"/>
            <a:r>
              <a:rPr lang="en-US" sz="1200" dirty="0">
                <a:solidFill>
                  <a:schemeClr val="bg1"/>
                </a:solidFill>
                <a:latin typeface="Roboto" panose="02000000000000000000" pitchFamily="2" charset="0"/>
                <a:ea typeface="Roboto" panose="02000000000000000000" pitchFamily="2" charset="0"/>
              </a:rPr>
              <a:t>AWS Lambda Function</a:t>
            </a:r>
          </a:p>
        </p:txBody>
      </p:sp>
      <p:pic>
        <p:nvPicPr>
          <p:cNvPr id="20" name="Picture 19">
            <a:extLst>
              <a:ext uri="{FF2B5EF4-FFF2-40B4-BE49-F238E27FC236}">
                <a16:creationId xmlns:a16="http://schemas.microsoft.com/office/drawing/2014/main" id="{E534F345-FF9F-974F-B6B6-63DBD761A968}"/>
              </a:ext>
            </a:extLst>
          </p:cNvPr>
          <p:cNvPicPr>
            <a:picLocks noChangeAspect="1"/>
          </p:cNvPicPr>
          <p:nvPr/>
        </p:nvPicPr>
        <p:blipFill>
          <a:blip r:embed="rId4"/>
          <a:stretch>
            <a:fillRect/>
          </a:stretch>
        </p:blipFill>
        <p:spPr>
          <a:xfrm>
            <a:off x="470143" y="2750468"/>
            <a:ext cx="948126" cy="948126"/>
          </a:xfrm>
          <a:prstGeom prst="rect">
            <a:avLst/>
          </a:prstGeom>
        </p:spPr>
      </p:pic>
      <p:sp>
        <p:nvSpPr>
          <p:cNvPr id="21" name="TextBox 20">
            <a:extLst>
              <a:ext uri="{FF2B5EF4-FFF2-40B4-BE49-F238E27FC236}">
                <a16:creationId xmlns:a16="http://schemas.microsoft.com/office/drawing/2014/main" id="{91766BA4-7AC4-5040-A7FF-AF852B2A1568}"/>
              </a:ext>
            </a:extLst>
          </p:cNvPr>
          <p:cNvSpPr txBox="1"/>
          <p:nvPr/>
        </p:nvSpPr>
        <p:spPr>
          <a:xfrm>
            <a:off x="569575" y="3937514"/>
            <a:ext cx="749262" cy="253926"/>
          </a:xfrm>
          <a:prstGeom prst="rect">
            <a:avLst/>
          </a:prstGeom>
        </p:spPr>
        <p:txBody>
          <a:bodyPr wrap="none" lIns="68589" tIns="34295" rIns="68589" bIns="34295" rtlCol="0">
            <a:spAutoFit/>
          </a:bodyPr>
          <a:lstStyle/>
          <a:p>
            <a:pPr algn="ctr"/>
            <a:r>
              <a:rPr lang="en-US" sz="1200" dirty="0">
                <a:solidFill>
                  <a:schemeClr val="bg1"/>
                </a:solidFill>
                <a:latin typeface="Roboto" panose="02000000000000000000" pitchFamily="2" charset="0"/>
                <a:ea typeface="Roboto" panose="02000000000000000000" pitchFamily="2" charset="0"/>
              </a:rPr>
              <a:t>End User</a:t>
            </a:r>
          </a:p>
        </p:txBody>
      </p:sp>
      <p:sp>
        <p:nvSpPr>
          <p:cNvPr id="23" name="Right Arrow 22">
            <a:extLst>
              <a:ext uri="{FF2B5EF4-FFF2-40B4-BE49-F238E27FC236}">
                <a16:creationId xmlns:a16="http://schemas.microsoft.com/office/drawing/2014/main" id="{0B324AB3-9662-184D-A1F0-5973B9B507CF}"/>
              </a:ext>
            </a:extLst>
          </p:cNvPr>
          <p:cNvSpPr/>
          <p:nvPr/>
        </p:nvSpPr>
        <p:spPr>
          <a:xfrm>
            <a:off x="1582602" y="3061288"/>
            <a:ext cx="432448" cy="326489"/>
          </a:xfrm>
          <a:prstGeom prst="rightArrow">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62B29D4C-DFCC-9D4D-96C6-6DBA2D3050CC}"/>
              </a:ext>
            </a:extLst>
          </p:cNvPr>
          <p:cNvSpPr/>
          <p:nvPr/>
        </p:nvSpPr>
        <p:spPr>
          <a:xfrm>
            <a:off x="6558145" y="3061288"/>
            <a:ext cx="432448" cy="326489"/>
          </a:xfrm>
          <a:prstGeom prst="rightArrow">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Cube 24">
            <a:extLst>
              <a:ext uri="{FF2B5EF4-FFF2-40B4-BE49-F238E27FC236}">
                <a16:creationId xmlns:a16="http://schemas.microsoft.com/office/drawing/2014/main" id="{15240A4B-6DAB-F045-8222-B6AFCCF2C048}"/>
              </a:ext>
            </a:extLst>
          </p:cNvPr>
          <p:cNvSpPr/>
          <p:nvPr/>
        </p:nvSpPr>
        <p:spPr>
          <a:xfrm>
            <a:off x="3280507" y="2694560"/>
            <a:ext cx="971842" cy="1087880"/>
          </a:xfrm>
          <a:prstGeom prst="cube">
            <a:avLst/>
          </a:prstGeom>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1200" dirty="0"/>
              <a:t>Hydra-Graph</a:t>
            </a:r>
          </a:p>
        </p:txBody>
      </p:sp>
      <p:sp>
        <p:nvSpPr>
          <p:cNvPr id="26" name="TextBox 25">
            <a:extLst>
              <a:ext uri="{FF2B5EF4-FFF2-40B4-BE49-F238E27FC236}">
                <a16:creationId xmlns:a16="http://schemas.microsoft.com/office/drawing/2014/main" id="{118B2E11-2711-A749-A0A7-FDE9C6D1A99D}"/>
              </a:ext>
            </a:extLst>
          </p:cNvPr>
          <p:cNvSpPr txBox="1"/>
          <p:nvPr/>
        </p:nvSpPr>
        <p:spPr>
          <a:xfrm>
            <a:off x="3005915" y="3952180"/>
            <a:ext cx="1529924" cy="253926"/>
          </a:xfrm>
          <a:prstGeom prst="rect">
            <a:avLst/>
          </a:prstGeom>
        </p:spPr>
        <p:txBody>
          <a:bodyPr wrap="none" lIns="68589" tIns="34295" rIns="68589" bIns="34295" rtlCol="0">
            <a:spAutoFit/>
          </a:bodyPr>
          <a:lstStyle/>
          <a:p>
            <a:pPr algn="ctr"/>
            <a:r>
              <a:rPr lang="en-US" sz="1200" dirty="0">
                <a:solidFill>
                  <a:schemeClr val="bg1"/>
                </a:solidFill>
                <a:latin typeface="Roboto" panose="02000000000000000000" pitchFamily="2" charset="0"/>
                <a:ea typeface="Roboto" panose="02000000000000000000" pitchFamily="2" charset="0"/>
              </a:rPr>
              <a:t>Hydra-Graph Service</a:t>
            </a:r>
          </a:p>
        </p:txBody>
      </p:sp>
      <p:sp>
        <p:nvSpPr>
          <p:cNvPr id="28" name="Right Arrow 27">
            <a:extLst>
              <a:ext uri="{FF2B5EF4-FFF2-40B4-BE49-F238E27FC236}">
                <a16:creationId xmlns:a16="http://schemas.microsoft.com/office/drawing/2014/main" id="{324C8B5D-DDAF-1A44-BFC3-753334B01481}"/>
              </a:ext>
            </a:extLst>
          </p:cNvPr>
          <p:cNvSpPr/>
          <p:nvPr/>
        </p:nvSpPr>
        <p:spPr>
          <a:xfrm>
            <a:off x="4594357" y="3061288"/>
            <a:ext cx="432448" cy="326489"/>
          </a:xfrm>
          <a:prstGeom prst="rightArrow">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F08A78B5-732A-F647-9472-B4A4DD14DCAD}"/>
              </a:ext>
            </a:extLst>
          </p:cNvPr>
          <p:cNvSpPr/>
          <p:nvPr/>
        </p:nvSpPr>
        <p:spPr>
          <a:xfrm>
            <a:off x="2623519" y="3061288"/>
            <a:ext cx="432448" cy="326489"/>
          </a:xfrm>
          <a:prstGeom prst="rightArrow">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BC19225-D73E-D842-9019-08F06A2B0EBC}"/>
              </a:ext>
            </a:extLst>
          </p:cNvPr>
          <p:cNvSpPr txBox="1"/>
          <p:nvPr/>
        </p:nvSpPr>
        <p:spPr>
          <a:xfrm>
            <a:off x="2093455" y="2777715"/>
            <a:ext cx="447898" cy="623258"/>
          </a:xfrm>
          <a:prstGeom prst="rect">
            <a:avLst/>
          </a:prstGeom>
        </p:spPr>
        <p:txBody>
          <a:bodyPr wrap="none" lIns="68589" tIns="34295" rIns="68589" bIns="34295" rtlCol="0">
            <a:spAutoFit/>
          </a:bodyPr>
          <a:lstStyle/>
          <a:p>
            <a:r>
              <a:rPr lang="en-US" sz="3600" dirty="0">
                <a:solidFill>
                  <a:schemeClr val="bg1"/>
                </a:solidFill>
                <a:latin typeface="Roboto" panose="02000000000000000000" pitchFamily="2" charset="0"/>
                <a:ea typeface="Roboto" panose="02000000000000000000" pitchFamily="2" charset="0"/>
              </a:rPr>
              <a:t>…</a:t>
            </a:r>
          </a:p>
        </p:txBody>
      </p:sp>
      <p:sp>
        <p:nvSpPr>
          <p:cNvPr id="31" name="TextBox 30">
            <a:extLst>
              <a:ext uri="{FF2B5EF4-FFF2-40B4-BE49-F238E27FC236}">
                <a16:creationId xmlns:a16="http://schemas.microsoft.com/office/drawing/2014/main" id="{F7347419-CF6B-184A-B02B-FF81FD3ECE65}"/>
              </a:ext>
            </a:extLst>
          </p:cNvPr>
          <p:cNvSpPr txBox="1"/>
          <p:nvPr/>
        </p:nvSpPr>
        <p:spPr>
          <a:xfrm>
            <a:off x="4337365" y="2661767"/>
            <a:ext cx="946431" cy="377036"/>
          </a:xfrm>
          <a:prstGeom prst="rect">
            <a:avLst/>
          </a:prstGeom>
        </p:spPr>
        <p:txBody>
          <a:bodyPr wrap="none" lIns="68589" tIns="34295" rIns="68589" bIns="34295" rtlCol="0">
            <a:spAutoFit/>
          </a:bodyPr>
          <a:lstStyle/>
          <a:p>
            <a:pPr algn="ctr"/>
            <a:r>
              <a:rPr lang="en-US" sz="1000" dirty="0">
                <a:solidFill>
                  <a:schemeClr val="bg1"/>
                </a:solidFill>
                <a:latin typeface="Roboto" panose="02000000000000000000" pitchFamily="2" charset="0"/>
                <a:ea typeface="Roboto" panose="02000000000000000000" pitchFamily="2" charset="0"/>
              </a:rPr>
              <a:t>Request</a:t>
            </a:r>
          </a:p>
          <a:p>
            <a:pPr algn="ctr"/>
            <a:r>
              <a:rPr lang="en-US" sz="1000" dirty="0">
                <a:solidFill>
                  <a:schemeClr val="bg1"/>
                </a:solidFill>
                <a:latin typeface="Roboto" panose="02000000000000000000" pitchFamily="2" charset="0"/>
                <a:ea typeface="Roboto" panose="02000000000000000000" pitchFamily="2" charset="0"/>
              </a:rPr>
              <a:t>Compiled CSS</a:t>
            </a:r>
          </a:p>
        </p:txBody>
      </p:sp>
      <p:sp>
        <p:nvSpPr>
          <p:cNvPr id="32" name="TextBox 31">
            <a:extLst>
              <a:ext uri="{FF2B5EF4-FFF2-40B4-BE49-F238E27FC236}">
                <a16:creationId xmlns:a16="http://schemas.microsoft.com/office/drawing/2014/main" id="{0234C407-22C7-DB43-AA0E-53E2B6B186F6}"/>
              </a:ext>
            </a:extLst>
          </p:cNvPr>
          <p:cNvSpPr txBox="1"/>
          <p:nvPr/>
        </p:nvSpPr>
        <p:spPr>
          <a:xfrm>
            <a:off x="6192153" y="2628091"/>
            <a:ext cx="1164440" cy="377036"/>
          </a:xfrm>
          <a:prstGeom prst="rect">
            <a:avLst/>
          </a:prstGeom>
        </p:spPr>
        <p:txBody>
          <a:bodyPr wrap="none" lIns="68589" tIns="34295" rIns="68589" bIns="34295" rtlCol="0">
            <a:spAutoFit/>
          </a:bodyPr>
          <a:lstStyle/>
          <a:p>
            <a:pPr algn="ctr"/>
            <a:r>
              <a:rPr lang="en-US" sz="1000" dirty="0">
                <a:solidFill>
                  <a:schemeClr val="bg1"/>
                </a:solidFill>
                <a:latin typeface="Roboto" panose="02000000000000000000" pitchFamily="2" charset="0"/>
                <a:ea typeface="Roboto" panose="02000000000000000000" pitchFamily="2" charset="0"/>
              </a:rPr>
              <a:t>Route to</a:t>
            </a:r>
          </a:p>
          <a:p>
            <a:pPr algn="ctr"/>
            <a:r>
              <a:rPr lang="en-US" sz="1000" dirty="0">
                <a:solidFill>
                  <a:schemeClr val="bg1"/>
                </a:solidFill>
                <a:latin typeface="Roboto" panose="02000000000000000000" pitchFamily="2" charset="0"/>
                <a:ea typeface="Roboto" panose="02000000000000000000" pitchFamily="2" charset="0"/>
              </a:rPr>
              <a:t>Lambda Function </a:t>
            </a:r>
          </a:p>
        </p:txBody>
      </p:sp>
      <p:sp>
        <p:nvSpPr>
          <p:cNvPr id="33" name="TextBox 32">
            <a:extLst>
              <a:ext uri="{FF2B5EF4-FFF2-40B4-BE49-F238E27FC236}">
                <a16:creationId xmlns:a16="http://schemas.microsoft.com/office/drawing/2014/main" id="{9CE5826B-ABB3-994D-914F-CD11AD1D21E1}"/>
              </a:ext>
            </a:extLst>
          </p:cNvPr>
          <p:cNvSpPr txBox="1"/>
          <p:nvPr/>
        </p:nvSpPr>
        <p:spPr>
          <a:xfrm>
            <a:off x="1989665" y="2662780"/>
            <a:ext cx="673922" cy="377036"/>
          </a:xfrm>
          <a:prstGeom prst="rect">
            <a:avLst/>
          </a:prstGeom>
        </p:spPr>
        <p:txBody>
          <a:bodyPr wrap="none" lIns="68589" tIns="34295" rIns="68589" bIns="34295" rtlCol="0">
            <a:spAutoFit/>
          </a:bodyPr>
          <a:lstStyle/>
          <a:p>
            <a:pPr algn="ctr"/>
            <a:r>
              <a:rPr lang="en-US" sz="1000" dirty="0">
                <a:solidFill>
                  <a:schemeClr val="bg1"/>
                </a:solidFill>
                <a:latin typeface="Roboto" panose="02000000000000000000" pitchFamily="2" charset="0"/>
                <a:ea typeface="Roboto" panose="02000000000000000000" pitchFamily="2" charset="0"/>
              </a:rPr>
              <a:t>Request</a:t>
            </a:r>
          </a:p>
          <a:p>
            <a:pPr algn="ctr"/>
            <a:r>
              <a:rPr lang="en-US" sz="1000" dirty="0">
                <a:solidFill>
                  <a:schemeClr val="bg1"/>
                </a:solidFill>
                <a:latin typeface="Roboto" panose="02000000000000000000" pitchFamily="2" charset="0"/>
                <a:ea typeface="Roboto" panose="02000000000000000000" pitchFamily="2" charset="0"/>
              </a:rPr>
              <a:t>Webpage</a:t>
            </a:r>
          </a:p>
        </p:txBody>
      </p:sp>
    </p:spTree>
    <p:extLst>
      <p:ext uri="{BB962C8B-B14F-4D97-AF65-F5344CB8AC3E}">
        <p14:creationId xmlns:p14="http://schemas.microsoft.com/office/powerpoint/2010/main" val="2710289138"/>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Conclusion</a:t>
            </a:r>
          </a:p>
        </p:txBody>
      </p:sp>
      <p:sp>
        <p:nvSpPr>
          <p:cNvPr id="3" name="Subtitle 2"/>
          <p:cNvSpPr>
            <a:spLocks noGrp="1"/>
          </p:cNvSpPr>
          <p:nvPr>
            <p:ph type="subTitle" idx="13"/>
          </p:nvPr>
        </p:nvSpPr>
        <p:spPr/>
        <p:txBody>
          <a:bodyPr/>
          <a:lstStyle/>
          <a:p>
            <a:r>
              <a:rPr lang="en-US" dirty="0"/>
              <a:t>Additional Use Cases &amp; Benefits</a:t>
            </a:r>
          </a:p>
        </p:txBody>
      </p:sp>
      <p:sp>
        <p:nvSpPr>
          <p:cNvPr id="4" name="Text Placeholder 3"/>
          <p:cNvSpPr>
            <a:spLocks noGrp="1"/>
          </p:cNvSpPr>
          <p:nvPr>
            <p:ph type="body" sz="quarter" idx="14"/>
          </p:nvPr>
        </p:nvSpPr>
        <p:spPr>
          <a:xfrm>
            <a:off x="1190944" y="1387480"/>
            <a:ext cx="5667055" cy="656560"/>
          </a:xfrm>
        </p:spPr>
        <p:txBody>
          <a:bodyPr/>
          <a:lstStyle/>
          <a:p>
            <a:r>
              <a:rPr lang="en-US" dirty="0">
                <a:latin typeface="Roboto" panose="02000000000000000000" pitchFamily="2" charset="0"/>
                <a:ea typeface="Roboto" panose="02000000000000000000" pitchFamily="2" charset="0"/>
              </a:rPr>
              <a:t>Offload services provisioned for peak traffic to AWS Lambda functions.</a:t>
            </a:r>
          </a:p>
          <a:p>
            <a:endParaRPr lang="en-US" dirty="0"/>
          </a:p>
        </p:txBody>
      </p:sp>
      <p:sp>
        <p:nvSpPr>
          <p:cNvPr id="5" name="Text Placeholder 4"/>
          <p:cNvSpPr>
            <a:spLocks noGrp="1"/>
          </p:cNvSpPr>
          <p:nvPr>
            <p:ph type="body" sz="quarter" idx="15"/>
          </p:nvPr>
        </p:nvSpPr>
        <p:spPr>
          <a:xfrm>
            <a:off x="1190945" y="2167908"/>
            <a:ext cx="5458424" cy="656560"/>
          </a:xfrm>
        </p:spPr>
        <p:txBody>
          <a:bodyPr>
            <a:normAutofit/>
          </a:bodyPr>
          <a:lstStyle/>
          <a:p>
            <a:r>
              <a:rPr lang="en-US" dirty="0">
                <a:latin typeface="Roboto" panose="02000000000000000000" pitchFamily="2" charset="0"/>
                <a:ea typeface="Roboto" panose="02000000000000000000" pitchFamily="2" charset="0"/>
              </a:rPr>
              <a:t>Free hosting for low-traffic internal tools.</a:t>
            </a:r>
            <a:endParaRPr lang="en-US" dirty="0"/>
          </a:p>
        </p:txBody>
      </p:sp>
      <p:sp>
        <p:nvSpPr>
          <p:cNvPr id="7" name="Oval 6"/>
          <p:cNvSpPr/>
          <p:nvPr/>
        </p:nvSpPr>
        <p:spPr>
          <a:xfrm>
            <a:off x="370599" y="1435462"/>
            <a:ext cx="507226" cy="5077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Roboto" charset="0"/>
                <a:ea typeface="Roboto" charset="0"/>
                <a:cs typeface="Roboto" charset="0"/>
              </a:rPr>
              <a:t>01</a:t>
            </a:r>
          </a:p>
        </p:txBody>
      </p:sp>
      <p:sp>
        <p:nvSpPr>
          <p:cNvPr id="8" name="Oval 7"/>
          <p:cNvSpPr/>
          <p:nvPr/>
        </p:nvSpPr>
        <p:spPr>
          <a:xfrm>
            <a:off x="370599" y="2231515"/>
            <a:ext cx="507226" cy="5077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Roboto" charset="0"/>
                <a:ea typeface="Roboto" charset="0"/>
                <a:cs typeface="Roboto" charset="0"/>
              </a:rPr>
              <a:t>02</a:t>
            </a:r>
          </a:p>
        </p:txBody>
      </p:sp>
      <p:grpSp>
        <p:nvGrpSpPr>
          <p:cNvPr id="34" name="Group 33">
            <a:extLst>
              <a:ext uri="{FF2B5EF4-FFF2-40B4-BE49-F238E27FC236}">
                <a16:creationId xmlns:a16="http://schemas.microsoft.com/office/drawing/2014/main" id="{AEA60E6F-7B50-E040-98AA-5867E81F7F84}"/>
              </a:ext>
            </a:extLst>
          </p:cNvPr>
          <p:cNvGrpSpPr/>
          <p:nvPr/>
        </p:nvGrpSpPr>
        <p:grpSpPr>
          <a:xfrm>
            <a:off x="1190945" y="2972569"/>
            <a:ext cx="5072630" cy="1321711"/>
            <a:chOff x="2023008" y="3080590"/>
            <a:chExt cx="5072630" cy="1321711"/>
          </a:xfrm>
        </p:grpSpPr>
        <p:pic>
          <p:nvPicPr>
            <p:cNvPr id="11" name="Picture 10">
              <a:extLst>
                <a:ext uri="{FF2B5EF4-FFF2-40B4-BE49-F238E27FC236}">
                  <a16:creationId xmlns:a16="http://schemas.microsoft.com/office/drawing/2014/main" id="{A6A11A5B-38D9-3B45-88CD-80157AE221A5}"/>
                </a:ext>
              </a:extLst>
            </p:cNvPr>
            <p:cNvPicPr>
              <a:picLocks noChangeAspect="1"/>
            </p:cNvPicPr>
            <p:nvPr/>
          </p:nvPicPr>
          <p:blipFill>
            <a:blip r:embed="rId2"/>
            <a:stretch>
              <a:fillRect/>
            </a:stretch>
          </p:blipFill>
          <p:spPr>
            <a:xfrm>
              <a:off x="5773927" y="3080590"/>
              <a:ext cx="1321711" cy="1321711"/>
            </a:xfrm>
            <a:prstGeom prst="rect">
              <a:avLst/>
            </a:prstGeom>
          </p:spPr>
        </p:pic>
        <p:grpSp>
          <p:nvGrpSpPr>
            <p:cNvPr id="20" name="Group 19">
              <a:extLst>
                <a:ext uri="{FF2B5EF4-FFF2-40B4-BE49-F238E27FC236}">
                  <a16:creationId xmlns:a16="http://schemas.microsoft.com/office/drawing/2014/main" id="{A71E26B2-BED2-AB4E-8991-D558DB1E7C03}"/>
                </a:ext>
              </a:extLst>
            </p:cNvPr>
            <p:cNvGrpSpPr/>
            <p:nvPr/>
          </p:nvGrpSpPr>
          <p:grpSpPr>
            <a:xfrm>
              <a:off x="2023008" y="3293458"/>
              <a:ext cx="503377" cy="975310"/>
              <a:chOff x="1797258" y="2956803"/>
              <a:chExt cx="725556" cy="1311965"/>
            </a:xfrm>
          </p:grpSpPr>
          <p:sp>
            <p:nvSpPr>
              <p:cNvPr id="13" name="Cube 12">
                <a:extLst>
                  <a:ext uri="{FF2B5EF4-FFF2-40B4-BE49-F238E27FC236}">
                    <a16:creationId xmlns:a16="http://schemas.microsoft.com/office/drawing/2014/main" id="{CAEB5CC5-67BB-0C42-9A33-D62E15B890CD}"/>
                  </a:ext>
                </a:extLst>
              </p:cNvPr>
              <p:cNvSpPr/>
              <p:nvPr/>
            </p:nvSpPr>
            <p:spPr>
              <a:xfrm>
                <a:off x="1797258" y="2956803"/>
                <a:ext cx="725556" cy="1311965"/>
              </a:xfrm>
              <a:prstGeom prst="cub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104A6D6-6A62-3F45-9D8E-7F092FAFF302}"/>
                  </a:ext>
                </a:extLst>
              </p:cNvPr>
              <p:cNvSpPr/>
              <p:nvPr/>
            </p:nvSpPr>
            <p:spPr>
              <a:xfrm>
                <a:off x="1872988" y="3325091"/>
                <a:ext cx="390060" cy="57549"/>
              </a:xfrm>
              <a:prstGeom prst="rect">
                <a:avLst/>
              </a:prstGeom>
              <a:solidFill>
                <a:schemeClr val="bg1"/>
              </a:solidFill>
              <a:ln>
                <a:noFill/>
              </a:ln>
              <a:effectLst>
                <a:outerShdw blurRad="40000" dist="20000" dir="5400000" sx="1000" sy="1000" rotWithShape="0">
                  <a:srgbClr val="000000">
                    <a:alpha val="38000"/>
                  </a:srgbClr>
                </a:outerShdw>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n w="22225">
                    <a:solidFill>
                      <a:schemeClr val="accent2"/>
                    </a:solidFill>
                    <a:prstDash val="solid"/>
                  </a:ln>
                  <a:solidFill>
                    <a:schemeClr val="accent2">
                      <a:lumMod val="40000"/>
                      <a:lumOff val="60000"/>
                    </a:schemeClr>
                  </a:solidFill>
                </a:endParaRPr>
              </a:p>
            </p:txBody>
          </p:sp>
          <p:sp>
            <p:nvSpPr>
              <p:cNvPr id="17" name="Rectangle 16">
                <a:extLst>
                  <a:ext uri="{FF2B5EF4-FFF2-40B4-BE49-F238E27FC236}">
                    <a16:creationId xmlns:a16="http://schemas.microsoft.com/office/drawing/2014/main" id="{ACB04EB0-646F-7C4E-8FDE-30F2B713E69D}"/>
                  </a:ext>
                </a:extLst>
              </p:cNvPr>
              <p:cNvSpPr/>
              <p:nvPr/>
            </p:nvSpPr>
            <p:spPr>
              <a:xfrm>
                <a:off x="1872988" y="3482827"/>
                <a:ext cx="390060" cy="57549"/>
              </a:xfrm>
              <a:prstGeom prst="rect">
                <a:avLst/>
              </a:prstGeom>
              <a:solidFill>
                <a:schemeClr val="bg1"/>
              </a:solidFill>
              <a:ln>
                <a:noFill/>
              </a:ln>
              <a:effectLst>
                <a:outerShdw blurRad="40000" dist="20000" dir="5400000" sx="1000" sy="1000" rotWithShape="0">
                  <a:srgbClr val="000000">
                    <a:alpha val="38000"/>
                  </a:srgbClr>
                </a:outerShdw>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n w="22225">
                    <a:solidFill>
                      <a:schemeClr val="accent2"/>
                    </a:solidFill>
                    <a:prstDash val="solid"/>
                  </a:ln>
                  <a:solidFill>
                    <a:schemeClr val="accent2">
                      <a:lumMod val="40000"/>
                      <a:lumOff val="60000"/>
                    </a:schemeClr>
                  </a:solidFill>
                </a:endParaRPr>
              </a:p>
            </p:txBody>
          </p:sp>
          <p:sp>
            <p:nvSpPr>
              <p:cNvPr id="18" name="Rectangle 17">
                <a:extLst>
                  <a:ext uri="{FF2B5EF4-FFF2-40B4-BE49-F238E27FC236}">
                    <a16:creationId xmlns:a16="http://schemas.microsoft.com/office/drawing/2014/main" id="{308587AE-2AD3-FA4D-A58E-B770BA29E6EC}"/>
                  </a:ext>
                </a:extLst>
              </p:cNvPr>
              <p:cNvSpPr/>
              <p:nvPr/>
            </p:nvSpPr>
            <p:spPr>
              <a:xfrm>
                <a:off x="1872988" y="3660511"/>
                <a:ext cx="390060" cy="57549"/>
              </a:xfrm>
              <a:prstGeom prst="rect">
                <a:avLst/>
              </a:prstGeom>
              <a:solidFill>
                <a:schemeClr val="bg1"/>
              </a:solidFill>
              <a:ln>
                <a:noFill/>
              </a:ln>
              <a:effectLst>
                <a:outerShdw blurRad="40000" dist="20000" dir="5400000" sx="1000" sy="1000" rotWithShape="0">
                  <a:srgbClr val="000000">
                    <a:alpha val="38000"/>
                  </a:srgbClr>
                </a:outerShdw>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n w="22225">
                    <a:solidFill>
                      <a:schemeClr val="accent2"/>
                    </a:solidFill>
                    <a:prstDash val="solid"/>
                  </a:ln>
                  <a:solidFill>
                    <a:schemeClr val="accent2">
                      <a:lumMod val="40000"/>
                      <a:lumOff val="60000"/>
                    </a:schemeClr>
                  </a:solidFill>
                </a:endParaRPr>
              </a:p>
            </p:txBody>
          </p:sp>
          <p:sp>
            <p:nvSpPr>
              <p:cNvPr id="19" name="Rectangle 18">
                <a:extLst>
                  <a:ext uri="{FF2B5EF4-FFF2-40B4-BE49-F238E27FC236}">
                    <a16:creationId xmlns:a16="http://schemas.microsoft.com/office/drawing/2014/main" id="{422A2E6A-93B6-EA46-9302-DF6D252D440B}"/>
                  </a:ext>
                </a:extLst>
              </p:cNvPr>
              <p:cNvSpPr/>
              <p:nvPr/>
            </p:nvSpPr>
            <p:spPr>
              <a:xfrm>
                <a:off x="1872988" y="3833356"/>
                <a:ext cx="390060" cy="57549"/>
              </a:xfrm>
              <a:prstGeom prst="rect">
                <a:avLst/>
              </a:prstGeom>
              <a:solidFill>
                <a:schemeClr val="bg1"/>
              </a:solidFill>
              <a:ln>
                <a:noFill/>
              </a:ln>
              <a:effectLst>
                <a:outerShdw blurRad="40000" dist="20000" dir="5400000" sx="1000" sy="1000" rotWithShape="0">
                  <a:srgbClr val="000000">
                    <a:alpha val="38000"/>
                  </a:srgbClr>
                </a:outerShdw>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21" name="Group 20">
              <a:extLst>
                <a:ext uri="{FF2B5EF4-FFF2-40B4-BE49-F238E27FC236}">
                  <a16:creationId xmlns:a16="http://schemas.microsoft.com/office/drawing/2014/main" id="{2A00AD41-985C-754E-BE4A-F1011F9CD667}"/>
                </a:ext>
              </a:extLst>
            </p:cNvPr>
            <p:cNvGrpSpPr/>
            <p:nvPr/>
          </p:nvGrpSpPr>
          <p:grpSpPr>
            <a:xfrm>
              <a:off x="2473106" y="3291854"/>
              <a:ext cx="503377" cy="975310"/>
              <a:chOff x="1808922" y="2956803"/>
              <a:chExt cx="725556" cy="1311965"/>
            </a:xfrm>
          </p:grpSpPr>
          <p:sp>
            <p:nvSpPr>
              <p:cNvPr id="22" name="Cube 21">
                <a:extLst>
                  <a:ext uri="{FF2B5EF4-FFF2-40B4-BE49-F238E27FC236}">
                    <a16:creationId xmlns:a16="http://schemas.microsoft.com/office/drawing/2014/main" id="{2ABE7DFD-BB2B-8B45-A1A9-2AD73FC839B9}"/>
                  </a:ext>
                </a:extLst>
              </p:cNvPr>
              <p:cNvSpPr/>
              <p:nvPr/>
            </p:nvSpPr>
            <p:spPr>
              <a:xfrm>
                <a:off x="1808922" y="2956803"/>
                <a:ext cx="725556" cy="1311965"/>
              </a:xfrm>
              <a:prstGeom prst="cub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91321FD-8E0D-AC41-8314-C22859403307}"/>
                  </a:ext>
                </a:extLst>
              </p:cNvPr>
              <p:cNvSpPr/>
              <p:nvPr/>
            </p:nvSpPr>
            <p:spPr>
              <a:xfrm>
                <a:off x="1884652" y="3325091"/>
                <a:ext cx="390059" cy="57550"/>
              </a:xfrm>
              <a:prstGeom prst="rect">
                <a:avLst/>
              </a:prstGeom>
              <a:solidFill>
                <a:schemeClr val="bg1"/>
              </a:solidFill>
              <a:ln>
                <a:noFill/>
              </a:ln>
              <a:effectLst>
                <a:outerShdw blurRad="40000" dist="20000" dir="5400000" sx="1000" sy="1000" rotWithShape="0">
                  <a:srgbClr val="000000">
                    <a:alpha val="38000"/>
                  </a:srgbClr>
                </a:outerShdw>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n w="22225">
                    <a:solidFill>
                      <a:schemeClr val="accent2"/>
                    </a:solidFill>
                    <a:prstDash val="solid"/>
                  </a:ln>
                  <a:solidFill>
                    <a:schemeClr val="accent2">
                      <a:lumMod val="40000"/>
                      <a:lumOff val="60000"/>
                    </a:schemeClr>
                  </a:solidFill>
                </a:endParaRPr>
              </a:p>
            </p:txBody>
          </p:sp>
          <p:sp>
            <p:nvSpPr>
              <p:cNvPr id="24" name="Rectangle 23">
                <a:extLst>
                  <a:ext uri="{FF2B5EF4-FFF2-40B4-BE49-F238E27FC236}">
                    <a16:creationId xmlns:a16="http://schemas.microsoft.com/office/drawing/2014/main" id="{8D26C3AF-3D08-7240-B215-9C5CAC3F4166}"/>
                  </a:ext>
                </a:extLst>
              </p:cNvPr>
              <p:cNvSpPr/>
              <p:nvPr/>
            </p:nvSpPr>
            <p:spPr>
              <a:xfrm>
                <a:off x="1884652" y="3482827"/>
                <a:ext cx="390059" cy="57550"/>
              </a:xfrm>
              <a:prstGeom prst="rect">
                <a:avLst/>
              </a:prstGeom>
              <a:solidFill>
                <a:schemeClr val="bg1"/>
              </a:solidFill>
              <a:ln>
                <a:noFill/>
              </a:ln>
              <a:effectLst>
                <a:outerShdw blurRad="40000" dist="20000" dir="5400000" sx="1000" sy="1000" rotWithShape="0">
                  <a:srgbClr val="000000">
                    <a:alpha val="38000"/>
                  </a:srgbClr>
                </a:outerShdw>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n w="22225">
                    <a:solidFill>
                      <a:schemeClr val="accent2"/>
                    </a:solidFill>
                    <a:prstDash val="solid"/>
                  </a:ln>
                  <a:solidFill>
                    <a:schemeClr val="accent2">
                      <a:lumMod val="40000"/>
                      <a:lumOff val="60000"/>
                    </a:schemeClr>
                  </a:solidFill>
                </a:endParaRPr>
              </a:p>
            </p:txBody>
          </p:sp>
          <p:sp>
            <p:nvSpPr>
              <p:cNvPr id="25" name="Rectangle 24">
                <a:extLst>
                  <a:ext uri="{FF2B5EF4-FFF2-40B4-BE49-F238E27FC236}">
                    <a16:creationId xmlns:a16="http://schemas.microsoft.com/office/drawing/2014/main" id="{E16C8BFD-6AC3-6142-928F-51E3E9F629EF}"/>
                  </a:ext>
                </a:extLst>
              </p:cNvPr>
              <p:cNvSpPr/>
              <p:nvPr/>
            </p:nvSpPr>
            <p:spPr>
              <a:xfrm>
                <a:off x="1884652" y="3660511"/>
                <a:ext cx="390059" cy="57550"/>
              </a:xfrm>
              <a:prstGeom prst="rect">
                <a:avLst/>
              </a:prstGeom>
              <a:solidFill>
                <a:schemeClr val="bg1"/>
              </a:solidFill>
              <a:ln>
                <a:noFill/>
              </a:ln>
              <a:effectLst>
                <a:outerShdw blurRad="40000" dist="20000" dir="5400000" sx="1000" sy="1000" rotWithShape="0">
                  <a:srgbClr val="000000">
                    <a:alpha val="38000"/>
                  </a:srgbClr>
                </a:outerShdw>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n w="22225">
                    <a:solidFill>
                      <a:schemeClr val="accent2"/>
                    </a:solidFill>
                    <a:prstDash val="solid"/>
                  </a:ln>
                  <a:solidFill>
                    <a:schemeClr val="accent2">
                      <a:lumMod val="40000"/>
                      <a:lumOff val="60000"/>
                    </a:schemeClr>
                  </a:solidFill>
                </a:endParaRPr>
              </a:p>
            </p:txBody>
          </p:sp>
          <p:sp>
            <p:nvSpPr>
              <p:cNvPr id="26" name="Rectangle 25">
                <a:extLst>
                  <a:ext uri="{FF2B5EF4-FFF2-40B4-BE49-F238E27FC236}">
                    <a16:creationId xmlns:a16="http://schemas.microsoft.com/office/drawing/2014/main" id="{7CD48C79-528D-5841-A5A2-EC8F92B239C3}"/>
                  </a:ext>
                </a:extLst>
              </p:cNvPr>
              <p:cNvSpPr/>
              <p:nvPr/>
            </p:nvSpPr>
            <p:spPr>
              <a:xfrm>
                <a:off x="1884651" y="3833355"/>
                <a:ext cx="390059" cy="57550"/>
              </a:xfrm>
              <a:prstGeom prst="rect">
                <a:avLst/>
              </a:prstGeom>
              <a:solidFill>
                <a:schemeClr val="bg1"/>
              </a:solidFill>
              <a:ln>
                <a:noFill/>
              </a:ln>
              <a:effectLst>
                <a:outerShdw blurRad="40000" dist="20000" dir="5400000" sx="1000" sy="1000" rotWithShape="0">
                  <a:srgbClr val="000000">
                    <a:alpha val="38000"/>
                  </a:srgbClr>
                </a:outerShdw>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n w="22225">
                    <a:solidFill>
                      <a:schemeClr val="accent2"/>
                    </a:solidFill>
                    <a:prstDash val="solid"/>
                  </a:ln>
                  <a:solidFill>
                    <a:schemeClr val="accent2">
                      <a:lumMod val="40000"/>
                      <a:lumOff val="60000"/>
                    </a:schemeClr>
                  </a:solidFill>
                </a:endParaRPr>
              </a:p>
            </p:txBody>
          </p:sp>
        </p:grpSp>
        <p:grpSp>
          <p:nvGrpSpPr>
            <p:cNvPr id="27" name="Group 26">
              <a:extLst>
                <a:ext uri="{FF2B5EF4-FFF2-40B4-BE49-F238E27FC236}">
                  <a16:creationId xmlns:a16="http://schemas.microsoft.com/office/drawing/2014/main" id="{4776960B-68EE-8D4B-B2A1-49B991605DD3}"/>
                </a:ext>
              </a:extLst>
            </p:cNvPr>
            <p:cNvGrpSpPr/>
            <p:nvPr/>
          </p:nvGrpSpPr>
          <p:grpSpPr>
            <a:xfrm>
              <a:off x="2933163" y="3291854"/>
              <a:ext cx="503377" cy="975310"/>
              <a:chOff x="1808922" y="2956803"/>
              <a:chExt cx="725556" cy="1311965"/>
            </a:xfrm>
          </p:grpSpPr>
          <p:sp>
            <p:nvSpPr>
              <p:cNvPr id="28" name="Cube 27">
                <a:extLst>
                  <a:ext uri="{FF2B5EF4-FFF2-40B4-BE49-F238E27FC236}">
                    <a16:creationId xmlns:a16="http://schemas.microsoft.com/office/drawing/2014/main" id="{97E29391-E32A-9544-A3A2-407762B64739}"/>
                  </a:ext>
                </a:extLst>
              </p:cNvPr>
              <p:cNvSpPr/>
              <p:nvPr/>
            </p:nvSpPr>
            <p:spPr>
              <a:xfrm>
                <a:off x="1808922" y="2956803"/>
                <a:ext cx="725556" cy="1311965"/>
              </a:xfrm>
              <a:prstGeom prst="cube">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39142BD-36DB-0F4B-A946-D519B98EDFE9}"/>
                  </a:ext>
                </a:extLst>
              </p:cNvPr>
              <p:cNvSpPr/>
              <p:nvPr/>
            </p:nvSpPr>
            <p:spPr>
              <a:xfrm>
                <a:off x="1884652" y="3325091"/>
                <a:ext cx="390059" cy="57550"/>
              </a:xfrm>
              <a:prstGeom prst="rect">
                <a:avLst/>
              </a:prstGeom>
              <a:solidFill>
                <a:schemeClr val="bg1"/>
              </a:solidFill>
              <a:ln>
                <a:noFill/>
              </a:ln>
              <a:effectLst>
                <a:outerShdw blurRad="40000" dist="20000" dir="5400000" sx="1000" sy="1000" rotWithShape="0">
                  <a:srgbClr val="000000">
                    <a:alpha val="38000"/>
                  </a:srgbClr>
                </a:outerShdw>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n w="22225">
                    <a:solidFill>
                      <a:schemeClr val="accent2"/>
                    </a:solidFill>
                    <a:prstDash val="solid"/>
                  </a:ln>
                  <a:solidFill>
                    <a:schemeClr val="accent2">
                      <a:lumMod val="40000"/>
                      <a:lumOff val="60000"/>
                    </a:schemeClr>
                  </a:solidFill>
                </a:endParaRPr>
              </a:p>
            </p:txBody>
          </p:sp>
          <p:sp>
            <p:nvSpPr>
              <p:cNvPr id="30" name="Rectangle 29">
                <a:extLst>
                  <a:ext uri="{FF2B5EF4-FFF2-40B4-BE49-F238E27FC236}">
                    <a16:creationId xmlns:a16="http://schemas.microsoft.com/office/drawing/2014/main" id="{4D1F753E-CE8E-F345-99B6-82E89454A3D6}"/>
                  </a:ext>
                </a:extLst>
              </p:cNvPr>
              <p:cNvSpPr/>
              <p:nvPr/>
            </p:nvSpPr>
            <p:spPr>
              <a:xfrm>
                <a:off x="1884652" y="3482827"/>
                <a:ext cx="390059" cy="57550"/>
              </a:xfrm>
              <a:prstGeom prst="rect">
                <a:avLst/>
              </a:prstGeom>
              <a:solidFill>
                <a:schemeClr val="bg1"/>
              </a:solidFill>
              <a:ln>
                <a:noFill/>
              </a:ln>
              <a:effectLst>
                <a:outerShdw blurRad="40000" dist="20000" dir="5400000" sx="1000" sy="1000" rotWithShape="0">
                  <a:srgbClr val="000000">
                    <a:alpha val="38000"/>
                  </a:srgbClr>
                </a:outerShdw>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n w="22225">
                    <a:solidFill>
                      <a:schemeClr val="accent2"/>
                    </a:solidFill>
                    <a:prstDash val="solid"/>
                  </a:ln>
                  <a:solidFill>
                    <a:schemeClr val="accent2">
                      <a:lumMod val="40000"/>
                      <a:lumOff val="60000"/>
                    </a:schemeClr>
                  </a:solidFill>
                </a:endParaRPr>
              </a:p>
            </p:txBody>
          </p:sp>
          <p:sp>
            <p:nvSpPr>
              <p:cNvPr id="31" name="Rectangle 30">
                <a:extLst>
                  <a:ext uri="{FF2B5EF4-FFF2-40B4-BE49-F238E27FC236}">
                    <a16:creationId xmlns:a16="http://schemas.microsoft.com/office/drawing/2014/main" id="{E3835589-5715-BE4D-A922-C774C530A709}"/>
                  </a:ext>
                </a:extLst>
              </p:cNvPr>
              <p:cNvSpPr/>
              <p:nvPr/>
            </p:nvSpPr>
            <p:spPr>
              <a:xfrm>
                <a:off x="1884652" y="3660511"/>
                <a:ext cx="390059" cy="57550"/>
              </a:xfrm>
              <a:prstGeom prst="rect">
                <a:avLst/>
              </a:prstGeom>
              <a:solidFill>
                <a:schemeClr val="bg1"/>
              </a:solidFill>
              <a:ln>
                <a:noFill/>
              </a:ln>
              <a:effectLst>
                <a:outerShdw blurRad="40000" dist="20000" dir="5400000" sx="1000" sy="1000" rotWithShape="0">
                  <a:srgbClr val="000000">
                    <a:alpha val="38000"/>
                  </a:srgbClr>
                </a:outerShdw>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n w="22225">
                    <a:solidFill>
                      <a:schemeClr val="accent2"/>
                    </a:solidFill>
                    <a:prstDash val="solid"/>
                  </a:ln>
                  <a:solidFill>
                    <a:schemeClr val="accent2">
                      <a:lumMod val="40000"/>
                      <a:lumOff val="60000"/>
                    </a:schemeClr>
                  </a:solidFill>
                </a:endParaRPr>
              </a:p>
            </p:txBody>
          </p:sp>
          <p:sp>
            <p:nvSpPr>
              <p:cNvPr id="32" name="Rectangle 31">
                <a:extLst>
                  <a:ext uri="{FF2B5EF4-FFF2-40B4-BE49-F238E27FC236}">
                    <a16:creationId xmlns:a16="http://schemas.microsoft.com/office/drawing/2014/main" id="{E4E616C9-78F8-2745-AC41-C52ACFC8D7F9}"/>
                  </a:ext>
                </a:extLst>
              </p:cNvPr>
              <p:cNvSpPr/>
              <p:nvPr/>
            </p:nvSpPr>
            <p:spPr>
              <a:xfrm>
                <a:off x="1884651" y="3833355"/>
                <a:ext cx="390059" cy="57550"/>
              </a:xfrm>
              <a:prstGeom prst="rect">
                <a:avLst/>
              </a:prstGeom>
              <a:solidFill>
                <a:schemeClr val="bg1"/>
              </a:solidFill>
              <a:ln>
                <a:noFill/>
              </a:ln>
              <a:effectLst>
                <a:outerShdw blurRad="40000" dist="20000" dir="5400000" sx="1000" sy="1000" rotWithShape="0">
                  <a:srgbClr val="000000">
                    <a:alpha val="38000"/>
                  </a:srgbClr>
                </a:outerShdw>
              </a:effectLst>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n w="22225">
                    <a:solidFill>
                      <a:schemeClr val="accent2"/>
                    </a:solidFill>
                    <a:prstDash val="solid"/>
                  </a:ln>
                  <a:solidFill>
                    <a:schemeClr val="accent2">
                      <a:lumMod val="40000"/>
                      <a:lumOff val="60000"/>
                    </a:schemeClr>
                  </a:solidFill>
                </a:endParaRPr>
              </a:p>
            </p:txBody>
          </p:sp>
        </p:grpSp>
        <p:sp>
          <p:nvSpPr>
            <p:cNvPr id="33" name="Right Arrow 32">
              <a:extLst>
                <a:ext uri="{FF2B5EF4-FFF2-40B4-BE49-F238E27FC236}">
                  <a16:creationId xmlns:a16="http://schemas.microsoft.com/office/drawing/2014/main" id="{B0252CC1-75E0-E241-B22C-781F1AFC27E3}"/>
                </a:ext>
              </a:extLst>
            </p:cNvPr>
            <p:cNvSpPr/>
            <p:nvPr/>
          </p:nvSpPr>
          <p:spPr>
            <a:xfrm>
              <a:off x="3736071" y="3608420"/>
              <a:ext cx="1987054" cy="266053"/>
            </a:xfrm>
            <a:prstGeom prst="rightArrow">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5" name="TextBox 34">
            <a:extLst>
              <a:ext uri="{FF2B5EF4-FFF2-40B4-BE49-F238E27FC236}">
                <a16:creationId xmlns:a16="http://schemas.microsoft.com/office/drawing/2014/main" id="{A3A43CFF-FFE8-524E-8A60-A7E1157D1F91}"/>
              </a:ext>
            </a:extLst>
          </p:cNvPr>
          <p:cNvSpPr txBox="1"/>
          <p:nvPr/>
        </p:nvSpPr>
        <p:spPr>
          <a:xfrm>
            <a:off x="1419515" y="4242032"/>
            <a:ext cx="946431" cy="438592"/>
          </a:xfrm>
          <a:prstGeom prst="rect">
            <a:avLst/>
          </a:prstGeom>
        </p:spPr>
        <p:txBody>
          <a:bodyPr wrap="none" lIns="68589" tIns="34295" rIns="68589" bIns="34295" rtlCol="0">
            <a:spAutoFit/>
          </a:bodyPr>
          <a:lstStyle/>
          <a:p>
            <a:pPr algn="ctr"/>
            <a:r>
              <a:rPr lang="en-US" sz="1200" dirty="0">
                <a:solidFill>
                  <a:schemeClr val="bg1"/>
                </a:solidFill>
                <a:latin typeface="Roboto" panose="02000000000000000000" pitchFamily="2" charset="0"/>
                <a:ea typeface="Roboto" panose="02000000000000000000" pitchFamily="2" charset="0"/>
              </a:rPr>
              <a:t>Provisioned</a:t>
            </a:r>
          </a:p>
          <a:p>
            <a:pPr algn="ctr"/>
            <a:r>
              <a:rPr lang="en-US" sz="1200" dirty="0">
                <a:solidFill>
                  <a:schemeClr val="bg1"/>
                </a:solidFill>
                <a:latin typeface="Roboto" panose="02000000000000000000" pitchFamily="2" charset="0"/>
                <a:ea typeface="Roboto" panose="02000000000000000000" pitchFamily="2" charset="0"/>
              </a:rPr>
              <a:t>Servers</a:t>
            </a:r>
          </a:p>
        </p:txBody>
      </p:sp>
      <p:sp>
        <p:nvSpPr>
          <p:cNvPr id="36" name="TextBox 35">
            <a:extLst>
              <a:ext uri="{FF2B5EF4-FFF2-40B4-BE49-F238E27FC236}">
                <a16:creationId xmlns:a16="http://schemas.microsoft.com/office/drawing/2014/main" id="{D92BB277-3840-0B49-9016-3F4A0B42C518}"/>
              </a:ext>
            </a:extLst>
          </p:cNvPr>
          <p:cNvSpPr txBox="1"/>
          <p:nvPr/>
        </p:nvSpPr>
        <p:spPr>
          <a:xfrm>
            <a:off x="5137518" y="4242032"/>
            <a:ext cx="930401" cy="253926"/>
          </a:xfrm>
          <a:prstGeom prst="rect">
            <a:avLst/>
          </a:prstGeom>
        </p:spPr>
        <p:txBody>
          <a:bodyPr wrap="none" lIns="68589" tIns="34295" rIns="68589" bIns="34295" rtlCol="0">
            <a:spAutoFit/>
          </a:bodyPr>
          <a:lstStyle/>
          <a:p>
            <a:pPr algn="ctr"/>
            <a:r>
              <a:rPr lang="en-US" sz="1200" dirty="0" err="1">
                <a:solidFill>
                  <a:schemeClr val="bg1"/>
                </a:solidFill>
                <a:latin typeface="Roboto" panose="02000000000000000000" pitchFamily="2" charset="0"/>
                <a:ea typeface="Roboto" panose="02000000000000000000" pitchFamily="2" charset="0"/>
              </a:rPr>
              <a:t>Serversless</a:t>
            </a:r>
            <a:endParaRPr lang="en-US" sz="1200" dirty="0">
              <a:solidFill>
                <a:schemeClr val="bg1"/>
              </a:solidFill>
              <a:latin typeface="Roboto" panose="02000000000000000000" pitchFamily="2" charset="0"/>
              <a:ea typeface="Roboto" panose="02000000000000000000" pitchFamily="2" charset="0"/>
            </a:endParaRPr>
          </a:p>
        </p:txBody>
      </p:sp>
      <p:sp>
        <p:nvSpPr>
          <p:cNvPr id="38" name="TextBox 37">
            <a:extLst>
              <a:ext uri="{FF2B5EF4-FFF2-40B4-BE49-F238E27FC236}">
                <a16:creationId xmlns:a16="http://schemas.microsoft.com/office/drawing/2014/main" id="{4FA9BE8E-1A2A-EE4B-855F-E07CCA50DE29}"/>
              </a:ext>
            </a:extLst>
          </p:cNvPr>
          <p:cNvSpPr txBox="1"/>
          <p:nvPr/>
        </p:nvSpPr>
        <p:spPr>
          <a:xfrm>
            <a:off x="2838606" y="3191580"/>
            <a:ext cx="2052456" cy="253926"/>
          </a:xfrm>
          <a:prstGeom prst="rect">
            <a:avLst/>
          </a:prstGeom>
        </p:spPr>
        <p:txBody>
          <a:bodyPr wrap="square" lIns="68589" tIns="34295" rIns="68589" bIns="34295" rtlCol="0">
            <a:spAutoFit/>
          </a:bodyPr>
          <a:lstStyle/>
          <a:p>
            <a:pPr algn="ctr"/>
            <a:r>
              <a:rPr lang="en-US" sz="1200" dirty="0">
                <a:solidFill>
                  <a:schemeClr val="bg1"/>
                </a:solidFill>
                <a:latin typeface="Roboto" panose="02000000000000000000" pitchFamily="2" charset="0"/>
                <a:ea typeface="Roboto" panose="02000000000000000000" pitchFamily="2" charset="0"/>
              </a:rPr>
              <a:t>Provisioned to Pay-Per-Use</a:t>
            </a:r>
          </a:p>
        </p:txBody>
      </p:sp>
    </p:spTree>
    <p:extLst>
      <p:ext uri="{BB962C8B-B14F-4D97-AF65-F5344CB8AC3E}">
        <p14:creationId xmlns:p14="http://schemas.microsoft.com/office/powerpoint/2010/main" val="1984909132"/>
      </p:ext>
    </p:extLst>
  </p:cSld>
  <p:clrMapOvr>
    <a:masterClrMapping/>
  </p:clrMapOvr>
  <p:transition spd="slow">
    <p:cover/>
  </p:transition>
</p:sld>
</file>

<file path=ppt/theme/theme1.xml><?xml version="1.0" encoding="utf-8"?>
<a:theme xmlns:a="http://schemas.openxmlformats.org/drawingml/2006/main" name="CDK_Global_PPT_2016">
  <a:themeElements>
    <a:clrScheme name="CDK Global New Brand Colors 2018">
      <a:dk1>
        <a:srgbClr val="070807"/>
      </a:dk1>
      <a:lt1>
        <a:srgbClr val="FFFEFE"/>
      </a:lt1>
      <a:dk2>
        <a:srgbClr val="27A847"/>
      </a:dk2>
      <a:lt2>
        <a:srgbClr val="7CB641"/>
      </a:lt2>
      <a:accent1>
        <a:srgbClr val="00AA9F"/>
      </a:accent1>
      <a:accent2>
        <a:srgbClr val="007A88"/>
      </a:accent2>
      <a:accent3>
        <a:srgbClr val="008EC3"/>
      </a:accent3>
      <a:accent4>
        <a:srgbClr val="0067A4"/>
      </a:accent4>
      <a:accent5>
        <a:srgbClr val="720D44"/>
      </a:accent5>
      <a:accent6>
        <a:srgbClr val="D2C799"/>
      </a:accent6>
      <a:hlink>
        <a:srgbClr val="898A89"/>
      </a:hlink>
      <a:folHlink>
        <a:srgbClr val="FFE51D"/>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wrap="square" lIns="68589" tIns="34295" rIns="68589" bIns="34295" rtlCol="0">
        <a:spAutoFit/>
      </a:bodyPr>
      <a:lstStyle>
        <a:defPPr>
          <a:defRPr sz="1600" dirty="0" smtClean="0">
            <a:solidFill>
              <a:schemeClr val="tx1">
                <a:lumMod val="50000"/>
                <a:lumOff val="50000"/>
              </a:schemeClr>
            </a:solidFill>
          </a:defRPr>
        </a:defPPr>
      </a:lstStyle>
    </a:txDef>
  </a:objectDefaults>
  <a:extraClrSchemeLst/>
  <a:extLst>
    <a:ext uri="{05A4C25C-085E-4340-85A3-A5531E510DB2}">
      <thm15:themeFamily xmlns:thm15="http://schemas.microsoft.com/office/thememl/2012/main" name="HeavyTruck_PPT_Template" id="{CEF87DF6-C458-4744-91CA-EC5FC8171D98}" vid="{83361C69-7F56-9040-B9E3-077B05762C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haredContentType xmlns="Microsoft.SharePoint.Taxonomy.ContentTypeSync" SourceId="0972ca37-5b05-463c-8ad0-053028d06a50" ContentTypeId="0x0101" PreviousValue="false"/>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543264A412369F4AAF4776244A67DD58" ma:contentTypeVersion="0" ma:contentTypeDescription="Create a new document." ma:contentTypeScope="" ma:versionID="69a4ef88276f0dbad32c6564ca6dcb05">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EB3BC9-1654-4EEA-8D74-3E9EC067DB76}">
  <ds:schemaRefs>
    <ds:schemaRef ds:uri="http://schemas.microsoft.com/sharepoint/v3/contenttype/forms"/>
  </ds:schemaRefs>
</ds:datastoreItem>
</file>

<file path=customXml/itemProps2.xml><?xml version="1.0" encoding="utf-8"?>
<ds:datastoreItem xmlns:ds="http://schemas.openxmlformats.org/officeDocument/2006/customXml" ds:itemID="{D7C9F774-56D1-49EC-A72C-56DDF469A593}">
  <ds:schemaRefs>
    <ds:schemaRef ds:uri="Microsoft.SharePoint.Taxonomy.ContentTypeSync"/>
  </ds:schemaRefs>
</ds:datastoreItem>
</file>

<file path=customXml/itemProps3.xml><?xml version="1.0" encoding="utf-8"?>
<ds:datastoreItem xmlns:ds="http://schemas.openxmlformats.org/officeDocument/2006/customXml" ds:itemID="{43BB14F0-524F-4159-8B2F-7B3DC0C6661D}">
  <ds:schemaRefs>
    <ds:schemaRef ds:uri="http://schemas.microsoft.com/office/2006/metadata/properties"/>
    <ds:schemaRef ds:uri="http://schemas.microsoft.com/office/infopath/2007/PartnerControls"/>
  </ds:schemaRefs>
</ds:datastoreItem>
</file>

<file path=customXml/itemProps4.xml><?xml version="1.0" encoding="utf-8"?>
<ds:datastoreItem xmlns:ds="http://schemas.openxmlformats.org/officeDocument/2006/customXml" ds:itemID="{6BA137E6-9F0C-46BC-9F59-7C6B338EC6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23311</TotalTime>
  <Words>425</Words>
  <Application>Microsoft Macintosh PowerPoint</Application>
  <PresentationFormat>On-screen Show (16:9)</PresentationFormat>
  <Paragraphs>63</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Courier New</vt:lpstr>
      <vt:lpstr>Roboto</vt:lpstr>
      <vt:lpstr>Roboto Medium</vt:lpstr>
      <vt:lpstr>CDK_Global_PPT_2016</vt:lpstr>
      <vt:lpstr>Serverless in Seattle</vt:lpstr>
      <vt:lpstr>Initial Observations</vt:lpstr>
      <vt:lpstr>The Problem</vt:lpstr>
      <vt:lpstr>Proposed Solution</vt:lpstr>
      <vt:lpstr>PowerPoint Presentation</vt:lpstr>
      <vt:lpstr>PowerPoint Presentation</vt:lpstr>
      <vt:lpstr>PowerPoint Presentation</vt:lpstr>
      <vt:lpstr>Conclusion</vt:lpstr>
      <vt:lpstr>Conclusion</vt:lpstr>
      <vt:lpstr>Thank you!</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Joshua Peterson</dc:creator>
  <cp:lastModifiedBy>Microsoft Office User</cp:lastModifiedBy>
  <cp:revision>571</cp:revision>
  <cp:lastPrinted>2018-01-19T16:48:17Z</cp:lastPrinted>
  <dcterms:created xsi:type="dcterms:W3CDTF">2016-02-25T21:39:45Z</dcterms:created>
  <dcterms:modified xsi:type="dcterms:W3CDTF">2018-08-10T17:07:18Z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0x010100543264A412369F4AAF4776244A67DD58</vt:lpwstr>
  </property>
</Properties>
</file>